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3.xml" ContentType="application/vnd.openxmlformats-officedocument.theme+xml"/>
  <Override PartName="/ppt/slideLayouts/slideLayout19.xml" ContentType="application/vnd.openxmlformats-officedocument.presentationml.slideLayout+xml"/>
  <Override PartName="/ppt/theme/theme4.xml" ContentType="application/vnd.openxmlformats-officedocument.theme+xml"/>
  <Override PartName="/ppt/slideLayouts/slideLayout20.xml" ContentType="application/vnd.openxmlformats-officedocument.presentationml.slideLayout+xml"/>
  <Override PartName="/ppt/theme/theme5.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4"/>
    <p:sldMasterId id="2147483937" r:id="rId5"/>
    <p:sldMasterId id="2147483925" r:id="rId6"/>
    <p:sldMasterId id="2147483940" r:id="rId7"/>
    <p:sldMasterId id="2147483955" r:id="rId8"/>
    <p:sldMasterId id="2147483961" r:id="rId9"/>
  </p:sldMasterIdLst>
  <p:notesMasterIdLst>
    <p:notesMasterId r:id="rId19"/>
  </p:notesMasterIdLst>
  <p:handoutMasterIdLst>
    <p:handoutMasterId r:id="rId20"/>
  </p:handoutMasterIdLst>
  <p:sldIdLst>
    <p:sldId id="1024" r:id="rId10"/>
    <p:sldId id="1273" r:id="rId11"/>
    <p:sldId id="1274" r:id="rId12"/>
    <p:sldId id="1278" r:id="rId13"/>
    <p:sldId id="1275" r:id="rId14"/>
    <p:sldId id="1276" r:id="rId15"/>
    <p:sldId id="1277" r:id="rId16"/>
    <p:sldId id="1279" r:id="rId17"/>
    <p:sldId id="1053" r:id="rId18"/>
  </p:sldIdLst>
  <p:sldSz cx="12188825" cy="6858000"/>
  <p:notesSz cx="6858000" cy="9144000"/>
  <p:defaultTextStyle>
    <a:defPPr>
      <a:defRPr lang="en-US"/>
    </a:defPPr>
    <a:lvl1pPr marL="0" algn="l" defTabSz="609493" rtl="0" eaLnBrk="1" latinLnBrk="0" hangingPunct="1">
      <a:defRPr sz="2400" kern="1200">
        <a:solidFill>
          <a:schemeClr val="tx1"/>
        </a:solidFill>
        <a:latin typeface="+mn-lt"/>
        <a:ea typeface="+mn-ea"/>
        <a:cs typeface="+mn-cs"/>
      </a:defRPr>
    </a:lvl1pPr>
    <a:lvl2pPr marL="609493" algn="l" defTabSz="609493" rtl="0" eaLnBrk="1" latinLnBrk="0" hangingPunct="1">
      <a:defRPr sz="2400" kern="1200">
        <a:solidFill>
          <a:schemeClr val="tx1"/>
        </a:solidFill>
        <a:latin typeface="+mn-lt"/>
        <a:ea typeface="+mn-ea"/>
        <a:cs typeface="+mn-cs"/>
      </a:defRPr>
    </a:lvl2pPr>
    <a:lvl3pPr marL="1218987" algn="l" defTabSz="609493" rtl="0" eaLnBrk="1" latinLnBrk="0" hangingPunct="1">
      <a:defRPr sz="2400" kern="1200">
        <a:solidFill>
          <a:schemeClr val="tx1"/>
        </a:solidFill>
        <a:latin typeface="+mn-lt"/>
        <a:ea typeface="+mn-ea"/>
        <a:cs typeface="+mn-cs"/>
      </a:defRPr>
    </a:lvl3pPr>
    <a:lvl4pPr marL="1828480" algn="l" defTabSz="609493" rtl="0" eaLnBrk="1" latinLnBrk="0" hangingPunct="1">
      <a:defRPr sz="2400" kern="1200">
        <a:solidFill>
          <a:schemeClr val="tx1"/>
        </a:solidFill>
        <a:latin typeface="+mn-lt"/>
        <a:ea typeface="+mn-ea"/>
        <a:cs typeface="+mn-cs"/>
      </a:defRPr>
    </a:lvl4pPr>
    <a:lvl5pPr marL="2437973" algn="l" defTabSz="609493" rtl="0" eaLnBrk="1" latinLnBrk="0" hangingPunct="1">
      <a:defRPr sz="2400" kern="1200">
        <a:solidFill>
          <a:schemeClr val="tx1"/>
        </a:solidFill>
        <a:latin typeface="+mn-lt"/>
        <a:ea typeface="+mn-ea"/>
        <a:cs typeface="+mn-cs"/>
      </a:defRPr>
    </a:lvl5pPr>
    <a:lvl6pPr marL="3047467" algn="l" defTabSz="609493" rtl="0" eaLnBrk="1" latinLnBrk="0" hangingPunct="1">
      <a:defRPr sz="2400" kern="1200">
        <a:solidFill>
          <a:schemeClr val="tx1"/>
        </a:solidFill>
        <a:latin typeface="+mn-lt"/>
        <a:ea typeface="+mn-ea"/>
        <a:cs typeface="+mn-cs"/>
      </a:defRPr>
    </a:lvl6pPr>
    <a:lvl7pPr marL="3656960" algn="l" defTabSz="609493" rtl="0" eaLnBrk="1" latinLnBrk="0" hangingPunct="1">
      <a:defRPr sz="2400" kern="1200">
        <a:solidFill>
          <a:schemeClr val="tx1"/>
        </a:solidFill>
        <a:latin typeface="+mn-lt"/>
        <a:ea typeface="+mn-ea"/>
        <a:cs typeface="+mn-cs"/>
      </a:defRPr>
    </a:lvl7pPr>
    <a:lvl8pPr marL="4266453" algn="l" defTabSz="609493" rtl="0" eaLnBrk="1" latinLnBrk="0" hangingPunct="1">
      <a:defRPr sz="2400" kern="1200">
        <a:solidFill>
          <a:schemeClr val="tx1"/>
        </a:solidFill>
        <a:latin typeface="+mn-lt"/>
        <a:ea typeface="+mn-ea"/>
        <a:cs typeface="+mn-cs"/>
      </a:defRPr>
    </a:lvl8pPr>
    <a:lvl9pPr marL="4875947" algn="l" defTabSz="609493"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19">
          <p15:clr>
            <a:srgbClr val="A4A3A4"/>
          </p15:clr>
        </p15:guide>
        <p15:guide id="2" pos="3815"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573A4"/>
    <a:srgbClr val="004D86"/>
    <a:srgbClr val="184576"/>
    <a:srgbClr val="007FDE"/>
    <a:srgbClr val="0091C4"/>
    <a:srgbClr val="00A1E0"/>
    <a:srgbClr val="00B0F0"/>
    <a:srgbClr val="007033"/>
    <a:srgbClr val="4796B9"/>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926" autoAdjust="0"/>
    <p:restoredTop sz="81400" autoAdjust="0"/>
  </p:normalViewPr>
  <p:slideViewPr>
    <p:cSldViewPr snapToGrid="0">
      <p:cViewPr varScale="1">
        <p:scale>
          <a:sx n="91" d="100"/>
          <a:sy n="91" d="100"/>
        </p:scale>
        <p:origin x="600" y="67"/>
      </p:cViewPr>
      <p:guideLst>
        <p:guide orient="horz" pos="4319"/>
        <p:guide pos="3815"/>
      </p:guideLst>
    </p:cSldViewPr>
  </p:slideViewPr>
  <p:notesTextViewPr>
    <p:cViewPr>
      <p:scale>
        <a:sx n="1" d="1"/>
        <a:sy n="1" d="1"/>
      </p:scale>
      <p:origin x="0" y="0"/>
    </p:cViewPr>
  </p:notesTextViewPr>
  <p:sorterViewPr>
    <p:cViewPr>
      <p:scale>
        <a:sx n="100" d="100"/>
        <a:sy n="100" d="100"/>
      </p:scale>
      <p:origin x="0" y="-2424"/>
    </p:cViewPr>
  </p:sorter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4.xml"/><Relationship Id="rId18" Type="http://schemas.openxmlformats.org/officeDocument/2006/relationships/slide" Target="slides/slide9.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theme" Target="theme/theme1.xml"/><Relationship Id="rId10" Type="http://schemas.openxmlformats.org/officeDocument/2006/relationships/slide" Target="slides/slide1.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viewProps" Target="viewProps.xml"/></Relationships>
</file>

<file path=ppt/diagrams/_rels/data1.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ata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5.svg"/><Relationship Id="rId1" Type="http://schemas.openxmlformats.org/officeDocument/2006/relationships/image" Target="../media/image14.png"/><Relationship Id="rId4" Type="http://schemas.openxmlformats.org/officeDocument/2006/relationships/image" Target="../media/image13.svg"/></Relationships>
</file>

<file path=ppt/diagrams/_rels/data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svg"/><Relationship Id="rId1" Type="http://schemas.openxmlformats.org/officeDocument/2006/relationships/image" Target="../media/image16.png"/><Relationship Id="rId4" Type="http://schemas.openxmlformats.org/officeDocument/2006/relationships/image" Target="../media/image19.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5.svg"/><Relationship Id="rId1" Type="http://schemas.openxmlformats.org/officeDocument/2006/relationships/image" Target="../media/image14.png"/><Relationship Id="rId4" Type="http://schemas.openxmlformats.org/officeDocument/2006/relationships/image" Target="../media/image13.svg"/></Relationships>
</file>

<file path=ppt/diagrams/_rels/drawing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svg"/><Relationship Id="rId1" Type="http://schemas.openxmlformats.org/officeDocument/2006/relationships/image" Target="../media/image16.png"/><Relationship Id="rId4" Type="http://schemas.openxmlformats.org/officeDocument/2006/relationships/image" Target="../media/image19.sv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DABF227-D0ED-47C6-B3BC-B0B53130A201}"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591EC025-C642-45AA-BBE6-16BDC1C8B337}">
      <dgm:prSet/>
      <dgm:spPr/>
      <dgm:t>
        <a:bodyPr/>
        <a:lstStyle/>
        <a:p>
          <a:pPr algn="just">
            <a:lnSpc>
              <a:spcPct val="100000"/>
            </a:lnSpc>
          </a:pPr>
          <a:r>
            <a:rPr lang="en-US" dirty="0"/>
            <a:t>Yash Salesforce Team has developed Interview Questions Picker Tool which automates the process of preparing a Unique Questions during interview process.</a:t>
          </a:r>
        </a:p>
      </dgm:t>
    </dgm:pt>
    <dgm:pt modelId="{1704D5B6-248E-4C39-965A-734E2B722078}" type="parTrans" cxnId="{9903E56A-3B77-4A75-BC47-F9866E3EACAA}">
      <dgm:prSet/>
      <dgm:spPr/>
      <dgm:t>
        <a:bodyPr/>
        <a:lstStyle/>
        <a:p>
          <a:endParaRPr lang="en-US"/>
        </a:p>
      </dgm:t>
    </dgm:pt>
    <dgm:pt modelId="{C6D3FCC0-B3D6-4CB7-AC73-630E4A7815C3}" type="sibTrans" cxnId="{9903E56A-3B77-4A75-BC47-F9866E3EACAA}">
      <dgm:prSet/>
      <dgm:spPr/>
      <dgm:t>
        <a:bodyPr/>
        <a:lstStyle/>
        <a:p>
          <a:endParaRPr lang="en-US"/>
        </a:p>
      </dgm:t>
    </dgm:pt>
    <dgm:pt modelId="{1CFAB810-72C0-4AF9-A454-4ACACA734960}">
      <dgm:prSet/>
      <dgm:spPr/>
      <dgm:t>
        <a:bodyPr/>
        <a:lstStyle/>
        <a:p>
          <a:pPr algn="just">
            <a:lnSpc>
              <a:spcPct val="100000"/>
            </a:lnSpc>
          </a:pPr>
          <a:r>
            <a:rPr lang="en-US" b="0" i="0" baseline="0" dirty="0"/>
            <a:t>The Interview is a conversation in which you and an employer exchange information. This makes one’s organization In</a:t>
          </a:r>
          <a:r>
            <a:rPr lang="en-US" dirty="0"/>
            <a:t>terview Process in a difficult and obsolete the whole concept of repeating the questions to the candidates.</a:t>
          </a:r>
        </a:p>
      </dgm:t>
    </dgm:pt>
    <dgm:pt modelId="{A8D26AF2-DC19-47FF-82E3-DE1ABBFCC30F}" type="parTrans" cxnId="{1F30F7A6-49EA-4525-9C99-02886253C7A2}">
      <dgm:prSet/>
      <dgm:spPr/>
      <dgm:t>
        <a:bodyPr/>
        <a:lstStyle/>
        <a:p>
          <a:endParaRPr lang="en-US"/>
        </a:p>
      </dgm:t>
    </dgm:pt>
    <dgm:pt modelId="{0536CB73-083D-459F-9772-22254E56FE6D}" type="sibTrans" cxnId="{1F30F7A6-49EA-4525-9C99-02886253C7A2}">
      <dgm:prSet/>
      <dgm:spPr/>
      <dgm:t>
        <a:bodyPr/>
        <a:lstStyle/>
        <a:p>
          <a:endParaRPr lang="en-US"/>
        </a:p>
      </dgm:t>
    </dgm:pt>
    <dgm:pt modelId="{20F1D051-06EB-4AD4-BC75-0A5ECE0D6CDA}">
      <dgm:prSet/>
      <dgm:spPr/>
      <dgm:t>
        <a:bodyPr/>
        <a:lstStyle/>
        <a:p>
          <a:pPr algn="just">
            <a:lnSpc>
              <a:spcPct val="100000"/>
            </a:lnSpc>
          </a:pPr>
          <a:r>
            <a:rPr lang="en-US" dirty="0"/>
            <a:t>Interviewing is an important step in the employee selection process. If done effectively, the interview enables the employer to determine if an applicant's skills, experience and personality meet the job's requirements.</a:t>
          </a:r>
        </a:p>
      </dgm:t>
    </dgm:pt>
    <dgm:pt modelId="{00208D20-3A17-4E81-89AE-A05C4D6C915E}" type="parTrans" cxnId="{5628AB83-7B10-4211-A911-C4B6295FF045}">
      <dgm:prSet/>
      <dgm:spPr/>
      <dgm:t>
        <a:bodyPr/>
        <a:lstStyle/>
        <a:p>
          <a:endParaRPr lang="en-US"/>
        </a:p>
      </dgm:t>
    </dgm:pt>
    <dgm:pt modelId="{798B5639-E66E-4B55-B6A3-BB3532555AD9}" type="sibTrans" cxnId="{5628AB83-7B10-4211-A911-C4B6295FF045}">
      <dgm:prSet/>
      <dgm:spPr/>
      <dgm:t>
        <a:bodyPr/>
        <a:lstStyle/>
        <a:p>
          <a:endParaRPr lang="en-US"/>
        </a:p>
      </dgm:t>
    </dgm:pt>
    <dgm:pt modelId="{32BED718-16A9-4FDC-9927-2043742F42A0}">
      <dgm:prSet/>
      <dgm:spPr/>
      <dgm:t>
        <a:bodyPr/>
        <a:lstStyle/>
        <a:p>
          <a:pPr algn="just">
            <a:lnSpc>
              <a:spcPct val="100000"/>
            </a:lnSpc>
          </a:pPr>
          <a:r>
            <a:rPr lang="en-US" dirty="0"/>
            <a:t>It also helps the employer assess whether an applicant would likely fit in with the corporate culture.</a:t>
          </a:r>
        </a:p>
      </dgm:t>
    </dgm:pt>
    <dgm:pt modelId="{BD62A946-3772-4203-8C62-3A6AEAC3E24B}" type="parTrans" cxnId="{3448B5C3-9E67-4265-85B5-26172219F58F}">
      <dgm:prSet/>
      <dgm:spPr/>
      <dgm:t>
        <a:bodyPr/>
        <a:lstStyle/>
        <a:p>
          <a:endParaRPr lang="en-US"/>
        </a:p>
      </dgm:t>
    </dgm:pt>
    <dgm:pt modelId="{60704898-2F55-4824-9EA3-DD2299D9F95C}" type="sibTrans" cxnId="{3448B5C3-9E67-4265-85B5-26172219F58F}">
      <dgm:prSet/>
      <dgm:spPr/>
      <dgm:t>
        <a:bodyPr/>
        <a:lstStyle/>
        <a:p>
          <a:endParaRPr lang="en-US"/>
        </a:p>
      </dgm:t>
    </dgm:pt>
    <dgm:pt modelId="{B3DDD413-6146-45B1-A88B-D7E095B34060}" type="pres">
      <dgm:prSet presAssocID="{5DABF227-D0ED-47C6-B3BC-B0B53130A201}" presName="root" presStyleCnt="0">
        <dgm:presLayoutVars>
          <dgm:dir/>
          <dgm:resizeHandles val="exact"/>
        </dgm:presLayoutVars>
      </dgm:prSet>
      <dgm:spPr/>
    </dgm:pt>
    <dgm:pt modelId="{B9496386-7768-4F64-BE71-39E032C5D625}" type="pres">
      <dgm:prSet presAssocID="{591EC025-C642-45AA-BBE6-16BDC1C8B337}" presName="compNode" presStyleCnt="0"/>
      <dgm:spPr/>
    </dgm:pt>
    <dgm:pt modelId="{7619EDF6-ACF0-4BF2-9764-CB37F2C4111F}" type="pres">
      <dgm:prSet presAssocID="{591EC025-C642-45AA-BBE6-16BDC1C8B337}" presName="bgRect" presStyleLbl="bgShp" presStyleIdx="0" presStyleCnt="4"/>
      <dgm:spPr/>
    </dgm:pt>
    <dgm:pt modelId="{2F312945-7D09-4A0D-B3A9-E281371B580F}" type="pres">
      <dgm:prSet presAssocID="{591EC025-C642-45AA-BBE6-16BDC1C8B337}"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 with Gears"/>
        </a:ext>
      </dgm:extLst>
    </dgm:pt>
    <dgm:pt modelId="{ED9DB2DE-6835-47A5-804C-986A3F4A778A}" type="pres">
      <dgm:prSet presAssocID="{591EC025-C642-45AA-BBE6-16BDC1C8B337}" presName="spaceRect" presStyleCnt="0"/>
      <dgm:spPr/>
    </dgm:pt>
    <dgm:pt modelId="{55A48FB0-F824-4AF0-B647-2F92BF29CE5F}" type="pres">
      <dgm:prSet presAssocID="{591EC025-C642-45AA-BBE6-16BDC1C8B337}" presName="parTx" presStyleLbl="revTx" presStyleIdx="0" presStyleCnt="4">
        <dgm:presLayoutVars>
          <dgm:chMax val="0"/>
          <dgm:chPref val="0"/>
        </dgm:presLayoutVars>
      </dgm:prSet>
      <dgm:spPr/>
    </dgm:pt>
    <dgm:pt modelId="{423CEBF7-FF3F-487F-9880-8CE1E28B408D}" type="pres">
      <dgm:prSet presAssocID="{C6D3FCC0-B3D6-4CB7-AC73-630E4A7815C3}" presName="sibTrans" presStyleCnt="0"/>
      <dgm:spPr/>
    </dgm:pt>
    <dgm:pt modelId="{AF5193D4-A57A-461D-9510-24A21FF1935A}" type="pres">
      <dgm:prSet presAssocID="{1CFAB810-72C0-4AF9-A454-4ACACA734960}" presName="compNode" presStyleCnt="0"/>
      <dgm:spPr/>
    </dgm:pt>
    <dgm:pt modelId="{F9D8560B-D338-4009-A10A-9B2D5E0B0898}" type="pres">
      <dgm:prSet presAssocID="{1CFAB810-72C0-4AF9-A454-4ACACA734960}" presName="bgRect" presStyleLbl="bgShp" presStyleIdx="1" presStyleCnt="4"/>
      <dgm:spPr/>
    </dgm:pt>
    <dgm:pt modelId="{0E77128A-9F4D-4BE9-8848-FC448CCCF220}" type="pres">
      <dgm:prSet presAssocID="{1CFAB810-72C0-4AF9-A454-4ACACA734960}"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oard Room"/>
        </a:ext>
      </dgm:extLst>
    </dgm:pt>
    <dgm:pt modelId="{FA38BDC9-EC57-4FF5-9B90-E15022EE1B7A}" type="pres">
      <dgm:prSet presAssocID="{1CFAB810-72C0-4AF9-A454-4ACACA734960}" presName="spaceRect" presStyleCnt="0"/>
      <dgm:spPr/>
    </dgm:pt>
    <dgm:pt modelId="{4A7F6181-71EF-4ECF-B718-B768CD855996}" type="pres">
      <dgm:prSet presAssocID="{1CFAB810-72C0-4AF9-A454-4ACACA734960}" presName="parTx" presStyleLbl="revTx" presStyleIdx="1" presStyleCnt="4">
        <dgm:presLayoutVars>
          <dgm:chMax val="0"/>
          <dgm:chPref val="0"/>
        </dgm:presLayoutVars>
      </dgm:prSet>
      <dgm:spPr/>
    </dgm:pt>
    <dgm:pt modelId="{F24DBDD0-84FE-4ECF-8295-D8272CCBE51B}" type="pres">
      <dgm:prSet presAssocID="{0536CB73-083D-459F-9772-22254E56FE6D}" presName="sibTrans" presStyleCnt="0"/>
      <dgm:spPr/>
    </dgm:pt>
    <dgm:pt modelId="{B363C49C-31E2-49BF-98DD-31FAB61EB500}" type="pres">
      <dgm:prSet presAssocID="{20F1D051-06EB-4AD4-BC75-0A5ECE0D6CDA}" presName="compNode" presStyleCnt="0"/>
      <dgm:spPr/>
    </dgm:pt>
    <dgm:pt modelId="{03580BB5-8F29-4627-A714-B5C1F69E2F19}" type="pres">
      <dgm:prSet presAssocID="{20F1D051-06EB-4AD4-BC75-0A5ECE0D6CDA}" presName="bgRect" presStyleLbl="bgShp" presStyleIdx="2" presStyleCnt="4"/>
      <dgm:spPr/>
    </dgm:pt>
    <dgm:pt modelId="{D29FC005-B744-42BB-B4E2-04494DE8FF5A}" type="pres">
      <dgm:prSet presAssocID="{20F1D051-06EB-4AD4-BC75-0A5ECE0D6CDA}"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Office Worker"/>
        </a:ext>
      </dgm:extLst>
    </dgm:pt>
    <dgm:pt modelId="{3B113D45-0026-4053-A0C3-C7FF60083641}" type="pres">
      <dgm:prSet presAssocID="{20F1D051-06EB-4AD4-BC75-0A5ECE0D6CDA}" presName="spaceRect" presStyleCnt="0"/>
      <dgm:spPr/>
    </dgm:pt>
    <dgm:pt modelId="{E7CEA688-5AFA-4602-B027-D19EDC723F8E}" type="pres">
      <dgm:prSet presAssocID="{20F1D051-06EB-4AD4-BC75-0A5ECE0D6CDA}" presName="parTx" presStyleLbl="revTx" presStyleIdx="2" presStyleCnt="4">
        <dgm:presLayoutVars>
          <dgm:chMax val="0"/>
          <dgm:chPref val="0"/>
        </dgm:presLayoutVars>
      </dgm:prSet>
      <dgm:spPr/>
    </dgm:pt>
    <dgm:pt modelId="{1B39A16C-26AD-4629-A47F-247AA180F6C4}" type="pres">
      <dgm:prSet presAssocID="{798B5639-E66E-4B55-B6A3-BB3532555AD9}" presName="sibTrans" presStyleCnt="0"/>
      <dgm:spPr/>
    </dgm:pt>
    <dgm:pt modelId="{2ECBE425-3829-4611-BF23-3B6374F57254}" type="pres">
      <dgm:prSet presAssocID="{32BED718-16A9-4FDC-9927-2043742F42A0}" presName="compNode" presStyleCnt="0"/>
      <dgm:spPr/>
    </dgm:pt>
    <dgm:pt modelId="{3DD8F62E-12A7-49BB-8A11-7237BC2008A9}" type="pres">
      <dgm:prSet presAssocID="{32BED718-16A9-4FDC-9927-2043742F42A0}" presName="bgRect" presStyleLbl="bgShp" presStyleIdx="3" presStyleCnt="4"/>
      <dgm:spPr/>
    </dgm:pt>
    <dgm:pt modelId="{72F4A5D2-3733-4D5C-8A13-7B331BF0D63E}" type="pres">
      <dgm:prSet presAssocID="{32BED718-16A9-4FDC-9927-2043742F42A0}"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Welder"/>
        </a:ext>
      </dgm:extLst>
    </dgm:pt>
    <dgm:pt modelId="{8AF8E9B0-72A5-49BF-9D48-065B2CCEE80F}" type="pres">
      <dgm:prSet presAssocID="{32BED718-16A9-4FDC-9927-2043742F42A0}" presName="spaceRect" presStyleCnt="0"/>
      <dgm:spPr/>
    </dgm:pt>
    <dgm:pt modelId="{464742E0-8B29-4E86-9300-29E0255426D2}" type="pres">
      <dgm:prSet presAssocID="{32BED718-16A9-4FDC-9927-2043742F42A0}" presName="parTx" presStyleLbl="revTx" presStyleIdx="3" presStyleCnt="4">
        <dgm:presLayoutVars>
          <dgm:chMax val="0"/>
          <dgm:chPref val="0"/>
        </dgm:presLayoutVars>
      </dgm:prSet>
      <dgm:spPr/>
    </dgm:pt>
  </dgm:ptLst>
  <dgm:cxnLst>
    <dgm:cxn modelId="{81511D24-B88E-4DA7-A1E6-E59D8A2D569B}" type="presOf" srcId="{5DABF227-D0ED-47C6-B3BC-B0B53130A201}" destId="{B3DDD413-6146-45B1-A88B-D7E095B34060}" srcOrd="0" destOrd="0" presId="urn:microsoft.com/office/officeart/2018/2/layout/IconVerticalSolidList"/>
    <dgm:cxn modelId="{9903E56A-3B77-4A75-BC47-F9866E3EACAA}" srcId="{5DABF227-D0ED-47C6-B3BC-B0B53130A201}" destId="{591EC025-C642-45AA-BBE6-16BDC1C8B337}" srcOrd="0" destOrd="0" parTransId="{1704D5B6-248E-4C39-965A-734E2B722078}" sibTransId="{C6D3FCC0-B3D6-4CB7-AC73-630E4A7815C3}"/>
    <dgm:cxn modelId="{5628AB83-7B10-4211-A911-C4B6295FF045}" srcId="{5DABF227-D0ED-47C6-B3BC-B0B53130A201}" destId="{20F1D051-06EB-4AD4-BC75-0A5ECE0D6CDA}" srcOrd="2" destOrd="0" parTransId="{00208D20-3A17-4E81-89AE-A05C4D6C915E}" sibTransId="{798B5639-E66E-4B55-B6A3-BB3532555AD9}"/>
    <dgm:cxn modelId="{1F30F7A6-49EA-4525-9C99-02886253C7A2}" srcId="{5DABF227-D0ED-47C6-B3BC-B0B53130A201}" destId="{1CFAB810-72C0-4AF9-A454-4ACACA734960}" srcOrd="1" destOrd="0" parTransId="{A8D26AF2-DC19-47FF-82E3-DE1ABBFCC30F}" sibTransId="{0536CB73-083D-459F-9772-22254E56FE6D}"/>
    <dgm:cxn modelId="{5F5199B3-43DD-4D3C-8C2D-F04D531F99EC}" type="presOf" srcId="{1CFAB810-72C0-4AF9-A454-4ACACA734960}" destId="{4A7F6181-71EF-4ECF-B718-B768CD855996}" srcOrd="0" destOrd="0" presId="urn:microsoft.com/office/officeart/2018/2/layout/IconVerticalSolidList"/>
    <dgm:cxn modelId="{3448B5C3-9E67-4265-85B5-26172219F58F}" srcId="{5DABF227-D0ED-47C6-B3BC-B0B53130A201}" destId="{32BED718-16A9-4FDC-9927-2043742F42A0}" srcOrd="3" destOrd="0" parTransId="{BD62A946-3772-4203-8C62-3A6AEAC3E24B}" sibTransId="{60704898-2F55-4824-9EA3-DD2299D9F95C}"/>
    <dgm:cxn modelId="{56082DCD-848A-42CC-BC49-63A36C1A4E92}" type="presOf" srcId="{32BED718-16A9-4FDC-9927-2043742F42A0}" destId="{464742E0-8B29-4E86-9300-29E0255426D2}" srcOrd="0" destOrd="0" presId="urn:microsoft.com/office/officeart/2018/2/layout/IconVerticalSolidList"/>
    <dgm:cxn modelId="{BFEA6FDD-2448-4A72-92A6-D477489EB4E1}" type="presOf" srcId="{20F1D051-06EB-4AD4-BC75-0A5ECE0D6CDA}" destId="{E7CEA688-5AFA-4602-B027-D19EDC723F8E}" srcOrd="0" destOrd="0" presId="urn:microsoft.com/office/officeart/2018/2/layout/IconVerticalSolidList"/>
    <dgm:cxn modelId="{78EC3CEE-17AE-474B-9AF7-772E2984913F}" type="presOf" srcId="{591EC025-C642-45AA-BBE6-16BDC1C8B337}" destId="{55A48FB0-F824-4AF0-B647-2F92BF29CE5F}" srcOrd="0" destOrd="0" presId="urn:microsoft.com/office/officeart/2018/2/layout/IconVerticalSolidList"/>
    <dgm:cxn modelId="{0C7DB8B1-1CAD-438D-81B6-9C4A8E02B69D}" type="presParOf" srcId="{B3DDD413-6146-45B1-A88B-D7E095B34060}" destId="{B9496386-7768-4F64-BE71-39E032C5D625}" srcOrd="0" destOrd="0" presId="urn:microsoft.com/office/officeart/2018/2/layout/IconVerticalSolidList"/>
    <dgm:cxn modelId="{19057A7F-B453-4092-BDD8-5EF683A86BFD}" type="presParOf" srcId="{B9496386-7768-4F64-BE71-39E032C5D625}" destId="{7619EDF6-ACF0-4BF2-9764-CB37F2C4111F}" srcOrd="0" destOrd="0" presId="urn:microsoft.com/office/officeart/2018/2/layout/IconVerticalSolidList"/>
    <dgm:cxn modelId="{0D96CEFA-041C-4EC4-AB2D-3CD5695D2E58}" type="presParOf" srcId="{B9496386-7768-4F64-BE71-39E032C5D625}" destId="{2F312945-7D09-4A0D-B3A9-E281371B580F}" srcOrd="1" destOrd="0" presId="urn:microsoft.com/office/officeart/2018/2/layout/IconVerticalSolidList"/>
    <dgm:cxn modelId="{97C6E5E2-F826-4AC5-A758-5C53E03DE526}" type="presParOf" srcId="{B9496386-7768-4F64-BE71-39E032C5D625}" destId="{ED9DB2DE-6835-47A5-804C-986A3F4A778A}" srcOrd="2" destOrd="0" presId="urn:microsoft.com/office/officeart/2018/2/layout/IconVerticalSolidList"/>
    <dgm:cxn modelId="{F594ABA0-D3DB-471E-8FD1-F85053DD5116}" type="presParOf" srcId="{B9496386-7768-4F64-BE71-39E032C5D625}" destId="{55A48FB0-F824-4AF0-B647-2F92BF29CE5F}" srcOrd="3" destOrd="0" presId="urn:microsoft.com/office/officeart/2018/2/layout/IconVerticalSolidList"/>
    <dgm:cxn modelId="{27B8FFEE-80EC-4E30-B6ED-0762BC38242E}" type="presParOf" srcId="{B3DDD413-6146-45B1-A88B-D7E095B34060}" destId="{423CEBF7-FF3F-487F-9880-8CE1E28B408D}" srcOrd="1" destOrd="0" presId="urn:microsoft.com/office/officeart/2018/2/layout/IconVerticalSolidList"/>
    <dgm:cxn modelId="{85724A88-3D9A-42F5-BBF0-F6078726AFBB}" type="presParOf" srcId="{B3DDD413-6146-45B1-A88B-D7E095B34060}" destId="{AF5193D4-A57A-461D-9510-24A21FF1935A}" srcOrd="2" destOrd="0" presId="urn:microsoft.com/office/officeart/2018/2/layout/IconVerticalSolidList"/>
    <dgm:cxn modelId="{FBB4ED21-0E0A-4833-91BB-D2FABC985F0C}" type="presParOf" srcId="{AF5193D4-A57A-461D-9510-24A21FF1935A}" destId="{F9D8560B-D338-4009-A10A-9B2D5E0B0898}" srcOrd="0" destOrd="0" presId="urn:microsoft.com/office/officeart/2018/2/layout/IconVerticalSolidList"/>
    <dgm:cxn modelId="{590822BD-E5CD-4815-BD44-47331892236B}" type="presParOf" srcId="{AF5193D4-A57A-461D-9510-24A21FF1935A}" destId="{0E77128A-9F4D-4BE9-8848-FC448CCCF220}" srcOrd="1" destOrd="0" presId="urn:microsoft.com/office/officeart/2018/2/layout/IconVerticalSolidList"/>
    <dgm:cxn modelId="{6B6B8EBA-E9C5-4EA5-AA44-9FC546CF2DB2}" type="presParOf" srcId="{AF5193D4-A57A-461D-9510-24A21FF1935A}" destId="{FA38BDC9-EC57-4FF5-9B90-E15022EE1B7A}" srcOrd="2" destOrd="0" presId="urn:microsoft.com/office/officeart/2018/2/layout/IconVerticalSolidList"/>
    <dgm:cxn modelId="{235517E9-D64C-4CB4-9CA6-82A91E976BE9}" type="presParOf" srcId="{AF5193D4-A57A-461D-9510-24A21FF1935A}" destId="{4A7F6181-71EF-4ECF-B718-B768CD855996}" srcOrd="3" destOrd="0" presId="urn:microsoft.com/office/officeart/2018/2/layout/IconVerticalSolidList"/>
    <dgm:cxn modelId="{CB3BF3AE-3EED-4713-A7BB-EDF5AFD4FAEE}" type="presParOf" srcId="{B3DDD413-6146-45B1-A88B-D7E095B34060}" destId="{F24DBDD0-84FE-4ECF-8295-D8272CCBE51B}" srcOrd="3" destOrd="0" presId="urn:microsoft.com/office/officeart/2018/2/layout/IconVerticalSolidList"/>
    <dgm:cxn modelId="{F3B0CABF-9369-4D28-9706-69FE80984B82}" type="presParOf" srcId="{B3DDD413-6146-45B1-A88B-D7E095B34060}" destId="{B363C49C-31E2-49BF-98DD-31FAB61EB500}" srcOrd="4" destOrd="0" presId="urn:microsoft.com/office/officeart/2018/2/layout/IconVerticalSolidList"/>
    <dgm:cxn modelId="{089F2EDE-4973-4DC0-8AB0-BA117F4978DC}" type="presParOf" srcId="{B363C49C-31E2-49BF-98DD-31FAB61EB500}" destId="{03580BB5-8F29-4627-A714-B5C1F69E2F19}" srcOrd="0" destOrd="0" presId="urn:microsoft.com/office/officeart/2018/2/layout/IconVerticalSolidList"/>
    <dgm:cxn modelId="{2ABB3950-8CA3-45D5-984D-AD76F02946A0}" type="presParOf" srcId="{B363C49C-31E2-49BF-98DD-31FAB61EB500}" destId="{D29FC005-B744-42BB-B4E2-04494DE8FF5A}" srcOrd="1" destOrd="0" presId="urn:microsoft.com/office/officeart/2018/2/layout/IconVerticalSolidList"/>
    <dgm:cxn modelId="{B3503173-5057-4B56-B458-052A99CAA6BC}" type="presParOf" srcId="{B363C49C-31E2-49BF-98DD-31FAB61EB500}" destId="{3B113D45-0026-4053-A0C3-C7FF60083641}" srcOrd="2" destOrd="0" presId="urn:microsoft.com/office/officeart/2018/2/layout/IconVerticalSolidList"/>
    <dgm:cxn modelId="{4535A5E8-2EFA-4777-A5A0-FB7B335B7F7C}" type="presParOf" srcId="{B363C49C-31E2-49BF-98DD-31FAB61EB500}" destId="{E7CEA688-5AFA-4602-B027-D19EDC723F8E}" srcOrd="3" destOrd="0" presId="urn:microsoft.com/office/officeart/2018/2/layout/IconVerticalSolidList"/>
    <dgm:cxn modelId="{A7E89BC9-8AA5-4E14-BE62-AB3AAC503736}" type="presParOf" srcId="{B3DDD413-6146-45B1-A88B-D7E095B34060}" destId="{1B39A16C-26AD-4629-A47F-247AA180F6C4}" srcOrd="5" destOrd="0" presId="urn:microsoft.com/office/officeart/2018/2/layout/IconVerticalSolidList"/>
    <dgm:cxn modelId="{D61AA8D3-B221-43C0-9FF9-E4EF48DC0CD4}" type="presParOf" srcId="{B3DDD413-6146-45B1-A88B-D7E095B34060}" destId="{2ECBE425-3829-4611-BF23-3B6374F57254}" srcOrd="6" destOrd="0" presId="urn:microsoft.com/office/officeart/2018/2/layout/IconVerticalSolidList"/>
    <dgm:cxn modelId="{DB0ECACE-7733-4295-BD57-EC818CB4E9A6}" type="presParOf" srcId="{2ECBE425-3829-4611-BF23-3B6374F57254}" destId="{3DD8F62E-12A7-49BB-8A11-7237BC2008A9}" srcOrd="0" destOrd="0" presId="urn:microsoft.com/office/officeart/2018/2/layout/IconVerticalSolidList"/>
    <dgm:cxn modelId="{33C163F7-D01C-4D86-8B5D-A1152EA19527}" type="presParOf" srcId="{2ECBE425-3829-4611-BF23-3B6374F57254}" destId="{72F4A5D2-3733-4D5C-8A13-7B331BF0D63E}" srcOrd="1" destOrd="0" presId="urn:microsoft.com/office/officeart/2018/2/layout/IconVerticalSolidList"/>
    <dgm:cxn modelId="{E09B0FF2-E8E1-4D6B-854D-9BA6B7CC1F6A}" type="presParOf" srcId="{2ECBE425-3829-4611-BF23-3B6374F57254}" destId="{8AF8E9B0-72A5-49BF-9D48-065B2CCEE80F}" srcOrd="2" destOrd="0" presId="urn:microsoft.com/office/officeart/2018/2/layout/IconVerticalSolidList"/>
    <dgm:cxn modelId="{B2D5F278-B5BB-4BDF-9600-AE9A39ACEC31}" type="presParOf" srcId="{2ECBE425-3829-4611-BF23-3B6374F57254}" destId="{464742E0-8B29-4E86-9300-29E0255426D2}"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63678D6-5A74-4ACB-82FB-C6A40F9193BA}"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2866C20A-72AC-4277-AFBA-A3E8343AC68C}">
      <dgm:prSet/>
      <dgm:spPr/>
      <dgm:t>
        <a:bodyPr/>
        <a:lstStyle/>
        <a:p>
          <a:pPr>
            <a:lnSpc>
              <a:spcPct val="100000"/>
            </a:lnSpc>
          </a:pPr>
          <a:r>
            <a:rPr lang="en-US"/>
            <a:t>This Interview Question Picker tool will be helpful for every organization in hiring process.</a:t>
          </a:r>
        </a:p>
      </dgm:t>
    </dgm:pt>
    <dgm:pt modelId="{0307FFCD-7BD6-49F8-8B77-35B5C46AB08C}" type="parTrans" cxnId="{D1CAC355-F12B-4DCF-8812-E3A1975B9B27}">
      <dgm:prSet/>
      <dgm:spPr/>
      <dgm:t>
        <a:bodyPr/>
        <a:lstStyle/>
        <a:p>
          <a:endParaRPr lang="en-US"/>
        </a:p>
      </dgm:t>
    </dgm:pt>
    <dgm:pt modelId="{48081C35-283D-4A3A-82E9-78A5CB3062CD}" type="sibTrans" cxnId="{D1CAC355-F12B-4DCF-8812-E3A1975B9B27}">
      <dgm:prSet/>
      <dgm:spPr/>
      <dgm:t>
        <a:bodyPr/>
        <a:lstStyle/>
        <a:p>
          <a:endParaRPr lang="en-US"/>
        </a:p>
      </dgm:t>
    </dgm:pt>
    <dgm:pt modelId="{BA8A67F0-65D7-43AC-AFA9-77C297DE0572}">
      <dgm:prSet/>
      <dgm:spPr/>
      <dgm:t>
        <a:bodyPr/>
        <a:lstStyle/>
        <a:p>
          <a:pPr>
            <a:lnSpc>
              <a:spcPct val="100000"/>
            </a:lnSpc>
          </a:pPr>
          <a:r>
            <a:rPr lang="en-US"/>
            <a:t>It helps in recruiting quality candidates by having unique set of questions for every individual candidate.</a:t>
          </a:r>
        </a:p>
      </dgm:t>
    </dgm:pt>
    <dgm:pt modelId="{D174B0FC-735C-42BB-9DB8-3184B8E47DCF}" type="parTrans" cxnId="{D3B2138F-F885-4B2E-B0AC-9B72D2A989F7}">
      <dgm:prSet/>
      <dgm:spPr/>
      <dgm:t>
        <a:bodyPr/>
        <a:lstStyle/>
        <a:p>
          <a:endParaRPr lang="en-US"/>
        </a:p>
      </dgm:t>
    </dgm:pt>
    <dgm:pt modelId="{569F159E-8D7F-4FFE-9588-18D4E094D6AE}" type="sibTrans" cxnId="{D3B2138F-F885-4B2E-B0AC-9B72D2A989F7}">
      <dgm:prSet/>
      <dgm:spPr/>
      <dgm:t>
        <a:bodyPr/>
        <a:lstStyle/>
        <a:p>
          <a:endParaRPr lang="en-US"/>
        </a:p>
      </dgm:t>
    </dgm:pt>
    <dgm:pt modelId="{67FEC5F2-AF71-4A43-974E-4461AD0EEC0B}" type="pres">
      <dgm:prSet presAssocID="{263678D6-5A74-4ACB-82FB-C6A40F9193BA}" presName="root" presStyleCnt="0">
        <dgm:presLayoutVars>
          <dgm:dir/>
          <dgm:resizeHandles val="exact"/>
        </dgm:presLayoutVars>
      </dgm:prSet>
      <dgm:spPr/>
    </dgm:pt>
    <dgm:pt modelId="{74031A67-87F5-4F11-AF99-6A013D3124EB}" type="pres">
      <dgm:prSet presAssocID="{2866C20A-72AC-4277-AFBA-A3E8343AC68C}" presName="compNode" presStyleCnt="0"/>
      <dgm:spPr/>
    </dgm:pt>
    <dgm:pt modelId="{C6114000-EFA5-459F-B8EB-1A097042DEB2}" type="pres">
      <dgm:prSet presAssocID="{2866C20A-72AC-4277-AFBA-A3E8343AC68C}" presName="bgRect" presStyleLbl="bgShp" presStyleIdx="0" presStyleCnt="2"/>
      <dgm:spPr/>
    </dgm:pt>
    <dgm:pt modelId="{3BD5ADB7-9961-43EA-9EFB-017FBE1D77FA}" type="pres">
      <dgm:prSet presAssocID="{2866C20A-72AC-4277-AFBA-A3E8343AC68C}"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elder"/>
        </a:ext>
      </dgm:extLst>
    </dgm:pt>
    <dgm:pt modelId="{00B7A03D-E49C-455C-BDE1-D70F003A8D36}" type="pres">
      <dgm:prSet presAssocID="{2866C20A-72AC-4277-AFBA-A3E8343AC68C}" presName="spaceRect" presStyleCnt="0"/>
      <dgm:spPr/>
    </dgm:pt>
    <dgm:pt modelId="{05E51F00-9802-4D2A-A26A-AB7CBDA61B27}" type="pres">
      <dgm:prSet presAssocID="{2866C20A-72AC-4277-AFBA-A3E8343AC68C}" presName="parTx" presStyleLbl="revTx" presStyleIdx="0" presStyleCnt="2">
        <dgm:presLayoutVars>
          <dgm:chMax val="0"/>
          <dgm:chPref val="0"/>
        </dgm:presLayoutVars>
      </dgm:prSet>
      <dgm:spPr/>
    </dgm:pt>
    <dgm:pt modelId="{9824024B-06E3-495F-A96C-C046C06564FE}" type="pres">
      <dgm:prSet presAssocID="{48081C35-283D-4A3A-82E9-78A5CB3062CD}" presName="sibTrans" presStyleCnt="0"/>
      <dgm:spPr/>
    </dgm:pt>
    <dgm:pt modelId="{C67F4308-DBEA-4DC2-9908-8CE512690698}" type="pres">
      <dgm:prSet presAssocID="{BA8A67F0-65D7-43AC-AFA9-77C297DE0572}" presName="compNode" presStyleCnt="0"/>
      <dgm:spPr/>
    </dgm:pt>
    <dgm:pt modelId="{59E3EDD4-94E3-49F6-A301-D5A2AFA239EB}" type="pres">
      <dgm:prSet presAssocID="{BA8A67F0-65D7-43AC-AFA9-77C297DE0572}" presName="bgRect" presStyleLbl="bgShp" presStyleIdx="1" presStyleCnt="2"/>
      <dgm:spPr/>
    </dgm:pt>
    <dgm:pt modelId="{BEB14BF6-4377-4210-9D1F-AB6873125191}" type="pres">
      <dgm:prSet presAssocID="{BA8A67F0-65D7-43AC-AFA9-77C297DE0572}"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Office Worker"/>
        </a:ext>
      </dgm:extLst>
    </dgm:pt>
    <dgm:pt modelId="{51DDA3A5-1DA8-4FF4-80A8-A1C2B767EA20}" type="pres">
      <dgm:prSet presAssocID="{BA8A67F0-65D7-43AC-AFA9-77C297DE0572}" presName="spaceRect" presStyleCnt="0"/>
      <dgm:spPr/>
    </dgm:pt>
    <dgm:pt modelId="{CCAB0A0D-104C-487E-B86B-DE5E7AD9E6F0}" type="pres">
      <dgm:prSet presAssocID="{BA8A67F0-65D7-43AC-AFA9-77C297DE0572}" presName="parTx" presStyleLbl="revTx" presStyleIdx="1" presStyleCnt="2">
        <dgm:presLayoutVars>
          <dgm:chMax val="0"/>
          <dgm:chPref val="0"/>
        </dgm:presLayoutVars>
      </dgm:prSet>
      <dgm:spPr/>
    </dgm:pt>
  </dgm:ptLst>
  <dgm:cxnLst>
    <dgm:cxn modelId="{1C602105-5A2E-4B40-A5ED-37E8801D4D79}" type="presOf" srcId="{263678D6-5A74-4ACB-82FB-C6A40F9193BA}" destId="{67FEC5F2-AF71-4A43-974E-4461AD0EEC0B}" srcOrd="0" destOrd="0" presId="urn:microsoft.com/office/officeart/2018/2/layout/IconVerticalSolidList"/>
    <dgm:cxn modelId="{57F87B10-C2DC-45FE-8235-813065EC07CC}" type="presOf" srcId="{2866C20A-72AC-4277-AFBA-A3E8343AC68C}" destId="{05E51F00-9802-4D2A-A26A-AB7CBDA61B27}" srcOrd="0" destOrd="0" presId="urn:microsoft.com/office/officeart/2018/2/layout/IconVerticalSolidList"/>
    <dgm:cxn modelId="{D1CAC355-F12B-4DCF-8812-E3A1975B9B27}" srcId="{263678D6-5A74-4ACB-82FB-C6A40F9193BA}" destId="{2866C20A-72AC-4277-AFBA-A3E8343AC68C}" srcOrd="0" destOrd="0" parTransId="{0307FFCD-7BD6-49F8-8B77-35B5C46AB08C}" sibTransId="{48081C35-283D-4A3A-82E9-78A5CB3062CD}"/>
    <dgm:cxn modelId="{D3B2138F-F885-4B2E-B0AC-9B72D2A989F7}" srcId="{263678D6-5A74-4ACB-82FB-C6A40F9193BA}" destId="{BA8A67F0-65D7-43AC-AFA9-77C297DE0572}" srcOrd="1" destOrd="0" parTransId="{D174B0FC-735C-42BB-9DB8-3184B8E47DCF}" sibTransId="{569F159E-8D7F-4FFE-9588-18D4E094D6AE}"/>
    <dgm:cxn modelId="{EC49CBD4-2C47-4331-83DA-2DF51B8B0D1E}" type="presOf" srcId="{BA8A67F0-65D7-43AC-AFA9-77C297DE0572}" destId="{CCAB0A0D-104C-487E-B86B-DE5E7AD9E6F0}" srcOrd="0" destOrd="0" presId="urn:microsoft.com/office/officeart/2018/2/layout/IconVerticalSolidList"/>
    <dgm:cxn modelId="{A2438002-BF47-42BC-A0B4-7CAFC34EB26B}" type="presParOf" srcId="{67FEC5F2-AF71-4A43-974E-4461AD0EEC0B}" destId="{74031A67-87F5-4F11-AF99-6A013D3124EB}" srcOrd="0" destOrd="0" presId="urn:microsoft.com/office/officeart/2018/2/layout/IconVerticalSolidList"/>
    <dgm:cxn modelId="{D9BFF3DE-1B3F-4B67-AA74-627A9C33F2AA}" type="presParOf" srcId="{74031A67-87F5-4F11-AF99-6A013D3124EB}" destId="{C6114000-EFA5-459F-B8EB-1A097042DEB2}" srcOrd="0" destOrd="0" presId="urn:microsoft.com/office/officeart/2018/2/layout/IconVerticalSolidList"/>
    <dgm:cxn modelId="{1FC5A5CE-A682-41FD-B6DA-1676072BE23A}" type="presParOf" srcId="{74031A67-87F5-4F11-AF99-6A013D3124EB}" destId="{3BD5ADB7-9961-43EA-9EFB-017FBE1D77FA}" srcOrd="1" destOrd="0" presId="urn:microsoft.com/office/officeart/2018/2/layout/IconVerticalSolidList"/>
    <dgm:cxn modelId="{0BAF9FBA-9940-40CD-994A-3BB64A079295}" type="presParOf" srcId="{74031A67-87F5-4F11-AF99-6A013D3124EB}" destId="{00B7A03D-E49C-455C-BDE1-D70F003A8D36}" srcOrd="2" destOrd="0" presId="urn:microsoft.com/office/officeart/2018/2/layout/IconVerticalSolidList"/>
    <dgm:cxn modelId="{DC6D09A8-0C61-4652-939D-32FD924F9D85}" type="presParOf" srcId="{74031A67-87F5-4F11-AF99-6A013D3124EB}" destId="{05E51F00-9802-4D2A-A26A-AB7CBDA61B27}" srcOrd="3" destOrd="0" presId="urn:microsoft.com/office/officeart/2018/2/layout/IconVerticalSolidList"/>
    <dgm:cxn modelId="{6C1E3ACE-BEEC-4970-82B0-A79430457837}" type="presParOf" srcId="{67FEC5F2-AF71-4A43-974E-4461AD0EEC0B}" destId="{9824024B-06E3-495F-A96C-C046C06564FE}" srcOrd="1" destOrd="0" presId="urn:microsoft.com/office/officeart/2018/2/layout/IconVerticalSolidList"/>
    <dgm:cxn modelId="{D440E886-6160-4C65-A1E3-4C105233DDB2}" type="presParOf" srcId="{67FEC5F2-AF71-4A43-974E-4461AD0EEC0B}" destId="{C67F4308-DBEA-4DC2-9908-8CE512690698}" srcOrd="2" destOrd="0" presId="urn:microsoft.com/office/officeart/2018/2/layout/IconVerticalSolidList"/>
    <dgm:cxn modelId="{767C228C-F464-4761-8F27-4D7F8AD594FD}" type="presParOf" srcId="{C67F4308-DBEA-4DC2-9908-8CE512690698}" destId="{59E3EDD4-94E3-49F6-A301-D5A2AFA239EB}" srcOrd="0" destOrd="0" presId="urn:microsoft.com/office/officeart/2018/2/layout/IconVerticalSolidList"/>
    <dgm:cxn modelId="{20D651A4-AB99-4ECE-A634-FF7D4C4D64C8}" type="presParOf" srcId="{C67F4308-DBEA-4DC2-9908-8CE512690698}" destId="{BEB14BF6-4377-4210-9D1F-AB6873125191}" srcOrd="1" destOrd="0" presId="urn:microsoft.com/office/officeart/2018/2/layout/IconVerticalSolidList"/>
    <dgm:cxn modelId="{44877E88-AC4B-4C65-9C98-57FBC077E7B2}" type="presParOf" srcId="{C67F4308-DBEA-4DC2-9908-8CE512690698}" destId="{51DDA3A5-1DA8-4FF4-80A8-A1C2B767EA20}" srcOrd="2" destOrd="0" presId="urn:microsoft.com/office/officeart/2018/2/layout/IconVerticalSolidList"/>
    <dgm:cxn modelId="{4AFFBF54-FAB8-4259-85D8-0672588D2D3D}" type="presParOf" srcId="{C67F4308-DBEA-4DC2-9908-8CE512690698}" destId="{CCAB0A0D-104C-487E-B86B-DE5E7AD9E6F0}"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87CFF95-C887-454D-98E1-382985114519}"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006B2635-9AC8-4036-907B-2EB670AA2D7C}">
      <dgm:prSet/>
      <dgm:spPr/>
      <dgm:t>
        <a:bodyPr/>
        <a:lstStyle/>
        <a:p>
          <a:r>
            <a:rPr lang="en-US" dirty="0"/>
            <a:t>Handling multiple select topics request at a single instance.</a:t>
          </a:r>
        </a:p>
      </dgm:t>
    </dgm:pt>
    <dgm:pt modelId="{ADBEBD0F-CC3A-4B63-BC01-7D55D61C26C2}" type="parTrans" cxnId="{42958462-B5C5-4F68-AE49-2A7EAD91CD8E}">
      <dgm:prSet/>
      <dgm:spPr/>
      <dgm:t>
        <a:bodyPr/>
        <a:lstStyle/>
        <a:p>
          <a:endParaRPr lang="en-US"/>
        </a:p>
      </dgm:t>
    </dgm:pt>
    <dgm:pt modelId="{72FB12D9-4DBA-462E-A0B3-66E09366B051}" type="sibTrans" cxnId="{42958462-B5C5-4F68-AE49-2A7EAD91CD8E}">
      <dgm:prSet/>
      <dgm:spPr/>
      <dgm:t>
        <a:bodyPr/>
        <a:lstStyle/>
        <a:p>
          <a:endParaRPr lang="en-US"/>
        </a:p>
      </dgm:t>
    </dgm:pt>
    <dgm:pt modelId="{311CE48A-262B-4A82-BF51-85576DD74DD3}">
      <dgm:prSet/>
      <dgm:spPr/>
      <dgm:t>
        <a:bodyPr/>
        <a:lstStyle/>
        <a:p>
          <a:r>
            <a:rPr lang="en-US"/>
            <a:t>Create an automation using email to case.</a:t>
          </a:r>
        </a:p>
      </dgm:t>
    </dgm:pt>
    <dgm:pt modelId="{C7DBF983-37A8-4DC4-A8E8-909A52596DD7}" type="parTrans" cxnId="{DF9FFE14-3E1E-4DD5-96B6-DCE13EBBC552}">
      <dgm:prSet/>
      <dgm:spPr/>
      <dgm:t>
        <a:bodyPr/>
        <a:lstStyle/>
        <a:p>
          <a:endParaRPr lang="en-US"/>
        </a:p>
      </dgm:t>
    </dgm:pt>
    <dgm:pt modelId="{C1D73775-5734-4CAF-9344-214F72E57AF0}" type="sibTrans" cxnId="{DF9FFE14-3E1E-4DD5-96B6-DCE13EBBC552}">
      <dgm:prSet/>
      <dgm:spPr/>
      <dgm:t>
        <a:bodyPr/>
        <a:lstStyle/>
        <a:p>
          <a:endParaRPr lang="en-US"/>
        </a:p>
      </dgm:t>
    </dgm:pt>
    <dgm:pt modelId="{18923004-4392-41AA-A3F8-979643EE2F8C}" type="pres">
      <dgm:prSet presAssocID="{687CFF95-C887-454D-98E1-382985114519}" presName="root" presStyleCnt="0">
        <dgm:presLayoutVars>
          <dgm:dir/>
          <dgm:resizeHandles val="exact"/>
        </dgm:presLayoutVars>
      </dgm:prSet>
      <dgm:spPr/>
    </dgm:pt>
    <dgm:pt modelId="{7B559AAA-4461-4674-A16D-A34317C3F039}" type="pres">
      <dgm:prSet presAssocID="{006B2635-9AC8-4036-907B-2EB670AA2D7C}" presName="compNode" presStyleCnt="0"/>
      <dgm:spPr/>
    </dgm:pt>
    <dgm:pt modelId="{B8634CF9-C326-4859-9839-536C7944154F}" type="pres">
      <dgm:prSet presAssocID="{006B2635-9AC8-4036-907B-2EB670AA2D7C}" presName="bgRect" presStyleLbl="bgShp" presStyleIdx="0" presStyleCnt="2"/>
      <dgm:spPr/>
    </dgm:pt>
    <dgm:pt modelId="{E2EA72EA-EDE6-4B4D-8F57-E5A3D9BEB8FC}" type="pres">
      <dgm:prSet presAssocID="{006B2635-9AC8-4036-907B-2EB670AA2D7C}"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able"/>
        </a:ext>
      </dgm:extLst>
    </dgm:pt>
    <dgm:pt modelId="{A8BE4ED1-C260-4B07-9C92-10677E49F9C7}" type="pres">
      <dgm:prSet presAssocID="{006B2635-9AC8-4036-907B-2EB670AA2D7C}" presName="spaceRect" presStyleCnt="0"/>
      <dgm:spPr/>
    </dgm:pt>
    <dgm:pt modelId="{5A826CFD-693F-4308-BD64-FC5E502A211F}" type="pres">
      <dgm:prSet presAssocID="{006B2635-9AC8-4036-907B-2EB670AA2D7C}" presName="parTx" presStyleLbl="revTx" presStyleIdx="0" presStyleCnt="2">
        <dgm:presLayoutVars>
          <dgm:chMax val="0"/>
          <dgm:chPref val="0"/>
        </dgm:presLayoutVars>
      </dgm:prSet>
      <dgm:spPr/>
    </dgm:pt>
    <dgm:pt modelId="{2FD84ADB-E892-4150-ADDF-AB86A7D4BEE8}" type="pres">
      <dgm:prSet presAssocID="{72FB12D9-4DBA-462E-A0B3-66E09366B051}" presName="sibTrans" presStyleCnt="0"/>
      <dgm:spPr/>
    </dgm:pt>
    <dgm:pt modelId="{A5BC68AA-D6D3-422F-8121-3423596D9B51}" type="pres">
      <dgm:prSet presAssocID="{311CE48A-262B-4A82-BF51-85576DD74DD3}" presName="compNode" presStyleCnt="0"/>
      <dgm:spPr/>
    </dgm:pt>
    <dgm:pt modelId="{323D5D13-4101-423C-A268-FF57C7C40690}" type="pres">
      <dgm:prSet presAssocID="{311CE48A-262B-4A82-BF51-85576DD74DD3}" presName="bgRect" presStyleLbl="bgShp" presStyleIdx="1" presStyleCnt="2"/>
      <dgm:spPr/>
    </dgm:pt>
    <dgm:pt modelId="{C64CBA78-F2F2-49A6-AEF2-0BF3380B9A48}" type="pres">
      <dgm:prSet presAssocID="{311CE48A-262B-4A82-BF51-85576DD74DD3}"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Envelope"/>
        </a:ext>
      </dgm:extLst>
    </dgm:pt>
    <dgm:pt modelId="{3CD8D63C-DCC1-418B-8048-6E685728ABFE}" type="pres">
      <dgm:prSet presAssocID="{311CE48A-262B-4A82-BF51-85576DD74DD3}" presName="spaceRect" presStyleCnt="0"/>
      <dgm:spPr/>
    </dgm:pt>
    <dgm:pt modelId="{963DFA23-0050-4082-88FC-4EBB77889B15}" type="pres">
      <dgm:prSet presAssocID="{311CE48A-262B-4A82-BF51-85576DD74DD3}" presName="parTx" presStyleLbl="revTx" presStyleIdx="1" presStyleCnt="2">
        <dgm:presLayoutVars>
          <dgm:chMax val="0"/>
          <dgm:chPref val="0"/>
        </dgm:presLayoutVars>
      </dgm:prSet>
      <dgm:spPr/>
    </dgm:pt>
  </dgm:ptLst>
  <dgm:cxnLst>
    <dgm:cxn modelId="{DF9FFE14-3E1E-4DD5-96B6-DCE13EBBC552}" srcId="{687CFF95-C887-454D-98E1-382985114519}" destId="{311CE48A-262B-4A82-BF51-85576DD74DD3}" srcOrd="1" destOrd="0" parTransId="{C7DBF983-37A8-4DC4-A8E8-909A52596DD7}" sibTransId="{C1D73775-5734-4CAF-9344-214F72E57AF0}"/>
    <dgm:cxn modelId="{42958462-B5C5-4F68-AE49-2A7EAD91CD8E}" srcId="{687CFF95-C887-454D-98E1-382985114519}" destId="{006B2635-9AC8-4036-907B-2EB670AA2D7C}" srcOrd="0" destOrd="0" parTransId="{ADBEBD0F-CC3A-4B63-BC01-7D55D61C26C2}" sibTransId="{72FB12D9-4DBA-462E-A0B3-66E09366B051}"/>
    <dgm:cxn modelId="{35537A43-24B5-4705-8D04-A9F91C210B96}" type="presOf" srcId="{311CE48A-262B-4A82-BF51-85576DD74DD3}" destId="{963DFA23-0050-4082-88FC-4EBB77889B15}" srcOrd="0" destOrd="0" presId="urn:microsoft.com/office/officeart/2018/2/layout/IconVerticalSolidList"/>
    <dgm:cxn modelId="{860CE2D8-1366-4DFA-B465-72A934CDF26E}" type="presOf" srcId="{006B2635-9AC8-4036-907B-2EB670AA2D7C}" destId="{5A826CFD-693F-4308-BD64-FC5E502A211F}" srcOrd="0" destOrd="0" presId="urn:microsoft.com/office/officeart/2018/2/layout/IconVerticalSolidList"/>
    <dgm:cxn modelId="{28D2B5DE-6F1C-408B-A1A4-5C333CB6434A}" type="presOf" srcId="{687CFF95-C887-454D-98E1-382985114519}" destId="{18923004-4392-41AA-A3F8-979643EE2F8C}" srcOrd="0" destOrd="0" presId="urn:microsoft.com/office/officeart/2018/2/layout/IconVerticalSolidList"/>
    <dgm:cxn modelId="{8779DC75-E9DB-4FB6-954C-FB423B02C5A3}" type="presParOf" srcId="{18923004-4392-41AA-A3F8-979643EE2F8C}" destId="{7B559AAA-4461-4674-A16D-A34317C3F039}" srcOrd="0" destOrd="0" presId="urn:microsoft.com/office/officeart/2018/2/layout/IconVerticalSolidList"/>
    <dgm:cxn modelId="{CF85351C-A379-4CC0-B579-4445E8A59582}" type="presParOf" srcId="{7B559AAA-4461-4674-A16D-A34317C3F039}" destId="{B8634CF9-C326-4859-9839-536C7944154F}" srcOrd="0" destOrd="0" presId="urn:microsoft.com/office/officeart/2018/2/layout/IconVerticalSolidList"/>
    <dgm:cxn modelId="{972D2CC8-CC0E-4844-9625-DD747CD6801F}" type="presParOf" srcId="{7B559AAA-4461-4674-A16D-A34317C3F039}" destId="{E2EA72EA-EDE6-4B4D-8F57-E5A3D9BEB8FC}" srcOrd="1" destOrd="0" presId="urn:microsoft.com/office/officeart/2018/2/layout/IconVerticalSolidList"/>
    <dgm:cxn modelId="{C047CB7E-74A9-4867-B3BC-A6588E5FC141}" type="presParOf" srcId="{7B559AAA-4461-4674-A16D-A34317C3F039}" destId="{A8BE4ED1-C260-4B07-9C92-10677E49F9C7}" srcOrd="2" destOrd="0" presId="urn:microsoft.com/office/officeart/2018/2/layout/IconVerticalSolidList"/>
    <dgm:cxn modelId="{6D01C204-A893-4CB4-95DB-00D759D22D07}" type="presParOf" srcId="{7B559AAA-4461-4674-A16D-A34317C3F039}" destId="{5A826CFD-693F-4308-BD64-FC5E502A211F}" srcOrd="3" destOrd="0" presId="urn:microsoft.com/office/officeart/2018/2/layout/IconVerticalSolidList"/>
    <dgm:cxn modelId="{FD38EC39-DB82-4288-AB4D-B4BABDE81111}" type="presParOf" srcId="{18923004-4392-41AA-A3F8-979643EE2F8C}" destId="{2FD84ADB-E892-4150-ADDF-AB86A7D4BEE8}" srcOrd="1" destOrd="0" presId="urn:microsoft.com/office/officeart/2018/2/layout/IconVerticalSolidList"/>
    <dgm:cxn modelId="{EFB06B60-772B-4301-BB89-7D2CABF45E94}" type="presParOf" srcId="{18923004-4392-41AA-A3F8-979643EE2F8C}" destId="{A5BC68AA-D6D3-422F-8121-3423596D9B51}" srcOrd="2" destOrd="0" presId="urn:microsoft.com/office/officeart/2018/2/layout/IconVerticalSolidList"/>
    <dgm:cxn modelId="{B0EECAF4-F8CD-41EE-80FF-D18FD9777715}" type="presParOf" srcId="{A5BC68AA-D6D3-422F-8121-3423596D9B51}" destId="{323D5D13-4101-423C-A268-FF57C7C40690}" srcOrd="0" destOrd="0" presId="urn:microsoft.com/office/officeart/2018/2/layout/IconVerticalSolidList"/>
    <dgm:cxn modelId="{946B36C4-8566-4804-8F86-9E1F6E8668E5}" type="presParOf" srcId="{A5BC68AA-D6D3-422F-8121-3423596D9B51}" destId="{C64CBA78-F2F2-49A6-AEF2-0BF3380B9A48}" srcOrd="1" destOrd="0" presId="urn:microsoft.com/office/officeart/2018/2/layout/IconVerticalSolidList"/>
    <dgm:cxn modelId="{02B7F9B7-93A4-4A21-8A69-25BA10974F4D}" type="presParOf" srcId="{A5BC68AA-D6D3-422F-8121-3423596D9B51}" destId="{3CD8D63C-DCC1-418B-8048-6E685728ABFE}" srcOrd="2" destOrd="0" presId="urn:microsoft.com/office/officeart/2018/2/layout/IconVerticalSolidList"/>
    <dgm:cxn modelId="{60C19612-A56F-4F8E-BC4A-435D04718BC8}" type="presParOf" srcId="{A5BC68AA-D6D3-422F-8121-3423596D9B51}" destId="{963DFA23-0050-4082-88FC-4EBB77889B15}"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19EDF6-ACF0-4BF2-9764-CB37F2C4111F}">
      <dsp:nvSpPr>
        <dsp:cNvPr id="0" name=""/>
        <dsp:cNvSpPr/>
      </dsp:nvSpPr>
      <dsp:spPr>
        <a:xfrm>
          <a:off x="0" y="2078"/>
          <a:ext cx="10969624" cy="1053558"/>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F312945-7D09-4A0D-B3A9-E281371B580F}">
      <dsp:nvSpPr>
        <dsp:cNvPr id="0" name=""/>
        <dsp:cNvSpPr/>
      </dsp:nvSpPr>
      <dsp:spPr>
        <a:xfrm>
          <a:off x="318701" y="239129"/>
          <a:ext cx="579457" cy="57945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5A48FB0-F824-4AF0-B647-2F92BF29CE5F}">
      <dsp:nvSpPr>
        <dsp:cNvPr id="0" name=""/>
        <dsp:cNvSpPr/>
      </dsp:nvSpPr>
      <dsp:spPr>
        <a:xfrm>
          <a:off x="1216860" y="2078"/>
          <a:ext cx="9752763" cy="10535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502" tIns="111502" rIns="111502" bIns="111502" numCol="1" spcCol="1270" anchor="ctr" anchorCtr="0">
          <a:noAutofit/>
        </a:bodyPr>
        <a:lstStyle/>
        <a:p>
          <a:pPr marL="0" lvl="0" indent="0" algn="just" defTabSz="800100">
            <a:lnSpc>
              <a:spcPct val="100000"/>
            </a:lnSpc>
            <a:spcBef>
              <a:spcPct val="0"/>
            </a:spcBef>
            <a:spcAft>
              <a:spcPct val="35000"/>
            </a:spcAft>
            <a:buNone/>
          </a:pPr>
          <a:r>
            <a:rPr lang="en-US" sz="1800" kern="1200" dirty="0"/>
            <a:t>Yash Salesforce Team has developed Interview Questions Picker Tool which automates the process of preparing a Unique Questions during interview process.</a:t>
          </a:r>
        </a:p>
      </dsp:txBody>
      <dsp:txXfrm>
        <a:off x="1216860" y="2078"/>
        <a:ext cx="9752763" cy="1053558"/>
      </dsp:txXfrm>
    </dsp:sp>
    <dsp:sp modelId="{F9D8560B-D338-4009-A10A-9B2D5E0B0898}">
      <dsp:nvSpPr>
        <dsp:cNvPr id="0" name=""/>
        <dsp:cNvSpPr/>
      </dsp:nvSpPr>
      <dsp:spPr>
        <a:xfrm>
          <a:off x="0" y="1319027"/>
          <a:ext cx="10969624" cy="1053558"/>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E77128A-9F4D-4BE9-8848-FC448CCCF220}">
      <dsp:nvSpPr>
        <dsp:cNvPr id="0" name=""/>
        <dsp:cNvSpPr/>
      </dsp:nvSpPr>
      <dsp:spPr>
        <a:xfrm>
          <a:off x="318701" y="1556078"/>
          <a:ext cx="579457" cy="57945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A7F6181-71EF-4ECF-B718-B768CD855996}">
      <dsp:nvSpPr>
        <dsp:cNvPr id="0" name=""/>
        <dsp:cNvSpPr/>
      </dsp:nvSpPr>
      <dsp:spPr>
        <a:xfrm>
          <a:off x="1216860" y="1319027"/>
          <a:ext cx="9752763" cy="10535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502" tIns="111502" rIns="111502" bIns="111502" numCol="1" spcCol="1270" anchor="ctr" anchorCtr="0">
          <a:noAutofit/>
        </a:bodyPr>
        <a:lstStyle/>
        <a:p>
          <a:pPr marL="0" lvl="0" indent="0" algn="just" defTabSz="800100">
            <a:lnSpc>
              <a:spcPct val="100000"/>
            </a:lnSpc>
            <a:spcBef>
              <a:spcPct val="0"/>
            </a:spcBef>
            <a:spcAft>
              <a:spcPct val="35000"/>
            </a:spcAft>
            <a:buNone/>
          </a:pPr>
          <a:r>
            <a:rPr lang="en-US" sz="1800" b="0" i="0" kern="1200" baseline="0" dirty="0"/>
            <a:t>The Interview is a conversation in which you and an employer exchange information. This makes one’s organization In</a:t>
          </a:r>
          <a:r>
            <a:rPr lang="en-US" sz="1800" kern="1200" dirty="0"/>
            <a:t>terview Process in a difficult and obsolete the whole concept of repeating the questions to the candidates.</a:t>
          </a:r>
        </a:p>
      </dsp:txBody>
      <dsp:txXfrm>
        <a:off x="1216860" y="1319027"/>
        <a:ext cx="9752763" cy="1053558"/>
      </dsp:txXfrm>
    </dsp:sp>
    <dsp:sp modelId="{03580BB5-8F29-4627-A714-B5C1F69E2F19}">
      <dsp:nvSpPr>
        <dsp:cNvPr id="0" name=""/>
        <dsp:cNvSpPr/>
      </dsp:nvSpPr>
      <dsp:spPr>
        <a:xfrm>
          <a:off x="0" y="2635975"/>
          <a:ext cx="10969624" cy="1053558"/>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29FC005-B744-42BB-B4E2-04494DE8FF5A}">
      <dsp:nvSpPr>
        <dsp:cNvPr id="0" name=""/>
        <dsp:cNvSpPr/>
      </dsp:nvSpPr>
      <dsp:spPr>
        <a:xfrm>
          <a:off x="318701" y="2873026"/>
          <a:ext cx="579457" cy="57945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7CEA688-5AFA-4602-B027-D19EDC723F8E}">
      <dsp:nvSpPr>
        <dsp:cNvPr id="0" name=""/>
        <dsp:cNvSpPr/>
      </dsp:nvSpPr>
      <dsp:spPr>
        <a:xfrm>
          <a:off x="1216860" y="2635975"/>
          <a:ext cx="9752763" cy="10535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502" tIns="111502" rIns="111502" bIns="111502" numCol="1" spcCol="1270" anchor="ctr" anchorCtr="0">
          <a:noAutofit/>
        </a:bodyPr>
        <a:lstStyle/>
        <a:p>
          <a:pPr marL="0" lvl="0" indent="0" algn="just" defTabSz="800100">
            <a:lnSpc>
              <a:spcPct val="100000"/>
            </a:lnSpc>
            <a:spcBef>
              <a:spcPct val="0"/>
            </a:spcBef>
            <a:spcAft>
              <a:spcPct val="35000"/>
            </a:spcAft>
            <a:buNone/>
          </a:pPr>
          <a:r>
            <a:rPr lang="en-US" sz="1800" kern="1200" dirty="0"/>
            <a:t>Interviewing is an important step in the employee selection process. If done effectively, the interview enables the employer to determine if an applicant's skills, experience and personality meet the job's requirements.</a:t>
          </a:r>
        </a:p>
      </dsp:txBody>
      <dsp:txXfrm>
        <a:off x="1216860" y="2635975"/>
        <a:ext cx="9752763" cy="1053558"/>
      </dsp:txXfrm>
    </dsp:sp>
    <dsp:sp modelId="{3DD8F62E-12A7-49BB-8A11-7237BC2008A9}">
      <dsp:nvSpPr>
        <dsp:cNvPr id="0" name=""/>
        <dsp:cNvSpPr/>
      </dsp:nvSpPr>
      <dsp:spPr>
        <a:xfrm>
          <a:off x="0" y="3952924"/>
          <a:ext cx="10969624" cy="1053558"/>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2F4A5D2-3733-4D5C-8A13-7B331BF0D63E}">
      <dsp:nvSpPr>
        <dsp:cNvPr id="0" name=""/>
        <dsp:cNvSpPr/>
      </dsp:nvSpPr>
      <dsp:spPr>
        <a:xfrm>
          <a:off x="318701" y="4189975"/>
          <a:ext cx="579457" cy="57945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64742E0-8B29-4E86-9300-29E0255426D2}">
      <dsp:nvSpPr>
        <dsp:cNvPr id="0" name=""/>
        <dsp:cNvSpPr/>
      </dsp:nvSpPr>
      <dsp:spPr>
        <a:xfrm>
          <a:off x="1216860" y="3952924"/>
          <a:ext cx="9752763" cy="10535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502" tIns="111502" rIns="111502" bIns="111502" numCol="1" spcCol="1270" anchor="ctr" anchorCtr="0">
          <a:noAutofit/>
        </a:bodyPr>
        <a:lstStyle/>
        <a:p>
          <a:pPr marL="0" lvl="0" indent="0" algn="just" defTabSz="800100">
            <a:lnSpc>
              <a:spcPct val="100000"/>
            </a:lnSpc>
            <a:spcBef>
              <a:spcPct val="0"/>
            </a:spcBef>
            <a:spcAft>
              <a:spcPct val="35000"/>
            </a:spcAft>
            <a:buNone/>
          </a:pPr>
          <a:r>
            <a:rPr lang="en-US" sz="1800" kern="1200" dirty="0"/>
            <a:t>It also helps the employer assess whether an applicant would likely fit in with the corporate culture.</a:t>
          </a:r>
        </a:p>
      </dsp:txBody>
      <dsp:txXfrm>
        <a:off x="1216860" y="3952924"/>
        <a:ext cx="9752763" cy="105355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114000-EFA5-459F-B8EB-1A097042DEB2}">
      <dsp:nvSpPr>
        <dsp:cNvPr id="0" name=""/>
        <dsp:cNvSpPr/>
      </dsp:nvSpPr>
      <dsp:spPr>
        <a:xfrm>
          <a:off x="0" y="813891"/>
          <a:ext cx="10969624" cy="1502568"/>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BD5ADB7-9961-43EA-9EFB-017FBE1D77FA}">
      <dsp:nvSpPr>
        <dsp:cNvPr id="0" name=""/>
        <dsp:cNvSpPr/>
      </dsp:nvSpPr>
      <dsp:spPr>
        <a:xfrm>
          <a:off x="454527" y="1151969"/>
          <a:ext cx="826412" cy="82641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5E51F00-9802-4D2A-A26A-AB7CBDA61B27}">
      <dsp:nvSpPr>
        <dsp:cNvPr id="0" name=""/>
        <dsp:cNvSpPr/>
      </dsp:nvSpPr>
      <dsp:spPr>
        <a:xfrm>
          <a:off x="1735466" y="813891"/>
          <a:ext cx="9234157" cy="15025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9022" tIns="159022" rIns="159022" bIns="159022" numCol="1" spcCol="1270" anchor="ctr" anchorCtr="0">
          <a:noAutofit/>
        </a:bodyPr>
        <a:lstStyle/>
        <a:p>
          <a:pPr marL="0" lvl="0" indent="0" algn="l" defTabSz="1111250">
            <a:lnSpc>
              <a:spcPct val="100000"/>
            </a:lnSpc>
            <a:spcBef>
              <a:spcPct val="0"/>
            </a:spcBef>
            <a:spcAft>
              <a:spcPct val="35000"/>
            </a:spcAft>
            <a:buNone/>
          </a:pPr>
          <a:r>
            <a:rPr lang="en-US" sz="2500" kern="1200"/>
            <a:t>This Interview Question Picker tool will be helpful for every organization in hiring process.</a:t>
          </a:r>
        </a:p>
      </dsp:txBody>
      <dsp:txXfrm>
        <a:off x="1735466" y="813891"/>
        <a:ext cx="9234157" cy="1502568"/>
      </dsp:txXfrm>
    </dsp:sp>
    <dsp:sp modelId="{59E3EDD4-94E3-49F6-A301-D5A2AFA239EB}">
      <dsp:nvSpPr>
        <dsp:cNvPr id="0" name=""/>
        <dsp:cNvSpPr/>
      </dsp:nvSpPr>
      <dsp:spPr>
        <a:xfrm>
          <a:off x="0" y="2692102"/>
          <a:ext cx="10969624" cy="1502568"/>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EB14BF6-4377-4210-9D1F-AB6873125191}">
      <dsp:nvSpPr>
        <dsp:cNvPr id="0" name=""/>
        <dsp:cNvSpPr/>
      </dsp:nvSpPr>
      <dsp:spPr>
        <a:xfrm>
          <a:off x="454527" y="3030180"/>
          <a:ext cx="826412" cy="82641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CAB0A0D-104C-487E-B86B-DE5E7AD9E6F0}">
      <dsp:nvSpPr>
        <dsp:cNvPr id="0" name=""/>
        <dsp:cNvSpPr/>
      </dsp:nvSpPr>
      <dsp:spPr>
        <a:xfrm>
          <a:off x="1735466" y="2692102"/>
          <a:ext cx="9234157" cy="15025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9022" tIns="159022" rIns="159022" bIns="159022" numCol="1" spcCol="1270" anchor="ctr" anchorCtr="0">
          <a:noAutofit/>
        </a:bodyPr>
        <a:lstStyle/>
        <a:p>
          <a:pPr marL="0" lvl="0" indent="0" algn="l" defTabSz="1111250">
            <a:lnSpc>
              <a:spcPct val="100000"/>
            </a:lnSpc>
            <a:spcBef>
              <a:spcPct val="0"/>
            </a:spcBef>
            <a:spcAft>
              <a:spcPct val="35000"/>
            </a:spcAft>
            <a:buNone/>
          </a:pPr>
          <a:r>
            <a:rPr lang="en-US" sz="2500" kern="1200"/>
            <a:t>It helps in recruiting quality candidates by having unique set of questions for every individual candidate.</a:t>
          </a:r>
        </a:p>
      </dsp:txBody>
      <dsp:txXfrm>
        <a:off x="1735466" y="2692102"/>
        <a:ext cx="9234157" cy="150256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634CF9-C326-4859-9839-536C7944154F}">
      <dsp:nvSpPr>
        <dsp:cNvPr id="0" name=""/>
        <dsp:cNvSpPr/>
      </dsp:nvSpPr>
      <dsp:spPr>
        <a:xfrm>
          <a:off x="0" y="813891"/>
          <a:ext cx="10969624" cy="1502568"/>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2EA72EA-EDE6-4B4D-8F57-E5A3D9BEB8FC}">
      <dsp:nvSpPr>
        <dsp:cNvPr id="0" name=""/>
        <dsp:cNvSpPr/>
      </dsp:nvSpPr>
      <dsp:spPr>
        <a:xfrm>
          <a:off x="454527" y="1151969"/>
          <a:ext cx="826412" cy="82641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A826CFD-693F-4308-BD64-FC5E502A211F}">
      <dsp:nvSpPr>
        <dsp:cNvPr id="0" name=""/>
        <dsp:cNvSpPr/>
      </dsp:nvSpPr>
      <dsp:spPr>
        <a:xfrm>
          <a:off x="1735466" y="813891"/>
          <a:ext cx="9234157" cy="15025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9022" tIns="159022" rIns="159022" bIns="159022" numCol="1" spcCol="1270" anchor="ctr" anchorCtr="0">
          <a:noAutofit/>
        </a:bodyPr>
        <a:lstStyle/>
        <a:p>
          <a:pPr marL="0" lvl="0" indent="0" algn="l" defTabSz="1111250">
            <a:lnSpc>
              <a:spcPct val="90000"/>
            </a:lnSpc>
            <a:spcBef>
              <a:spcPct val="0"/>
            </a:spcBef>
            <a:spcAft>
              <a:spcPct val="35000"/>
            </a:spcAft>
            <a:buNone/>
          </a:pPr>
          <a:r>
            <a:rPr lang="en-US" sz="2500" kern="1200" dirty="0"/>
            <a:t>Handling multiple select topics request at a single instance.</a:t>
          </a:r>
        </a:p>
      </dsp:txBody>
      <dsp:txXfrm>
        <a:off x="1735466" y="813891"/>
        <a:ext cx="9234157" cy="1502568"/>
      </dsp:txXfrm>
    </dsp:sp>
    <dsp:sp modelId="{323D5D13-4101-423C-A268-FF57C7C40690}">
      <dsp:nvSpPr>
        <dsp:cNvPr id="0" name=""/>
        <dsp:cNvSpPr/>
      </dsp:nvSpPr>
      <dsp:spPr>
        <a:xfrm>
          <a:off x="0" y="2692102"/>
          <a:ext cx="10969624" cy="1502568"/>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64CBA78-F2F2-49A6-AEF2-0BF3380B9A48}">
      <dsp:nvSpPr>
        <dsp:cNvPr id="0" name=""/>
        <dsp:cNvSpPr/>
      </dsp:nvSpPr>
      <dsp:spPr>
        <a:xfrm>
          <a:off x="454527" y="3030180"/>
          <a:ext cx="826412" cy="82641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63DFA23-0050-4082-88FC-4EBB77889B15}">
      <dsp:nvSpPr>
        <dsp:cNvPr id="0" name=""/>
        <dsp:cNvSpPr/>
      </dsp:nvSpPr>
      <dsp:spPr>
        <a:xfrm>
          <a:off x="1735466" y="2692102"/>
          <a:ext cx="9234157" cy="15025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9022" tIns="159022" rIns="159022" bIns="159022" numCol="1" spcCol="1270" anchor="ctr" anchorCtr="0">
          <a:noAutofit/>
        </a:bodyPr>
        <a:lstStyle/>
        <a:p>
          <a:pPr marL="0" lvl="0" indent="0" algn="l" defTabSz="1111250">
            <a:lnSpc>
              <a:spcPct val="90000"/>
            </a:lnSpc>
            <a:spcBef>
              <a:spcPct val="0"/>
            </a:spcBef>
            <a:spcAft>
              <a:spcPct val="35000"/>
            </a:spcAft>
            <a:buNone/>
          </a:pPr>
          <a:r>
            <a:rPr lang="en-US" sz="2500" kern="1200"/>
            <a:t>Create an automation using email to case.</a:t>
          </a:r>
        </a:p>
      </dsp:txBody>
      <dsp:txXfrm>
        <a:off x="1735466" y="2692102"/>
        <a:ext cx="9234157" cy="1502568"/>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A11116F-C964-A842-8C0B-A3EC71278A5B}" type="datetimeFigureOut">
              <a:rPr lang="en-US" smtClean="0"/>
              <a:t>2/10/2021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77A3D5F-FCE8-7045-A9AB-B2A73CB409E1}" type="slidenum">
              <a:rPr lang="en-US" smtClean="0"/>
              <a:t>‹#›</a:t>
            </a:fld>
            <a:endParaRPr lang="en-US"/>
          </a:p>
        </p:txBody>
      </p:sp>
    </p:spTree>
    <p:extLst>
      <p:ext uri="{BB962C8B-B14F-4D97-AF65-F5344CB8AC3E}">
        <p14:creationId xmlns:p14="http://schemas.microsoft.com/office/powerpoint/2010/main" val="1909860272"/>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jpg>
</file>

<file path=ppt/media/image20.png>
</file>

<file path=ppt/media/image3.png>
</file>

<file path=ppt/media/image4.png>
</file>

<file path=ppt/media/image5.png>
</file>

<file path=ppt/media/image6.png>
</file>

<file path=ppt/media/image7.jp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5D22DC-3AA2-FD46-BFD6-DC46E9E9B760}" type="datetimeFigureOut">
              <a:rPr lang="en-US" smtClean="0"/>
              <a:t>2/10/2021</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27E365E-E4E3-CE44-A987-7FC63394D273}" type="slidenum">
              <a:rPr lang="en-US" smtClean="0"/>
              <a:t>‹#›</a:t>
            </a:fld>
            <a:endParaRPr lang="en-US"/>
          </a:p>
        </p:txBody>
      </p:sp>
    </p:spTree>
    <p:extLst>
      <p:ext uri="{BB962C8B-B14F-4D97-AF65-F5344CB8AC3E}">
        <p14:creationId xmlns:p14="http://schemas.microsoft.com/office/powerpoint/2010/main" val="570457988"/>
      </p:ext>
    </p:extLst>
  </p:cSld>
  <p:clrMap bg1="lt1" tx1="dk1" bg2="lt2" tx2="dk2" accent1="accent1" accent2="accent2" accent3="accent3" accent4="accent4" accent5="accent5" accent6="accent6" hlink="hlink" folHlink="folHlink"/>
  <p:hf hdr="0" ftr="0" dt="0"/>
  <p:notesStyle>
    <a:lvl1pPr marL="0" algn="l" defTabSz="609493" rtl="0" eaLnBrk="1" latinLnBrk="0" hangingPunct="1">
      <a:defRPr sz="1600" kern="1200">
        <a:solidFill>
          <a:schemeClr val="tx1"/>
        </a:solidFill>
        <a:latin typeface="+mn-lt"/>
        <a:ea typeface="+mn-ea"/>
        <a:cs typeface="+mn-cs"/>
      </a:defRPr>
    </a:lvl1pPr>
    <a:lvl2pPr marL="609493" algn="l" defTabSz="609493" rtl="0" eaLnBrk="1" latinLnBrk="0" hangingPunct="1">
      <a:defRPr sz="1600" kern="1200">
        <a:solidFill>
          <a:schemeClr val="tx1"/>
        </a:solidFill>
        <a:latin typeface="+mn-lt"/>
        <a:ea typeface="+mn-ea"/>
        <a:cs typeface="+mn-cs"/>
      </a:defRPr>
    </a:lvl2pPr>
    <a:lvl3pPr marL="1218987" algn="l" defTabSz="609493" rtl="0" eaLnBrk="1" latinLnBrk="0" hangingPunct="1">
      <a:defRPr sz="1600" kern="1200">
        <a:solidFill>
          <a:schemeClr val="tx1"/>
        </a:solidFill>
        <a:latin typeface="+mn-lt"/>
        <a:ea typeface="+mn-ea"/>
        <a:cs typeface="+mn-cs"/>
      </a:defRPr>
    </a:lvl3pPr>
    <a:lvl4pPr marL="1828480" algn="l" defTabSz="609493" rtl="0" eaLnBrk="1" latinLnBrk="0" hangingPunct="1">
      <a:defRPr sz="1600" kern="1200">
        <a:solidFill>
          <a:schemeClr val="tx1"/>
        </a:solidFill>
        <a:latin typeface="+mn-lt"/>
        <a:ea typeface="+mn-ea"/>
        <a:cs typeface="+mn-cs"/>
      </a:defRPr>
    </a:lvl4pPr>
    <a:lvl5pPr marL="2437973" algn="l" defTabSz="609493" rtl="0" eaLnBrk="1" latinLnBrk="0" hangingPunct="1">
      <a:defRPr sz="1600" kern="1200">
        <a:solidFill>
          <a:schemeClr val="tx1"/>
        </a:solidFill>
        <a:latin typeface="+mn-lt"/>
        <a:ea typeface="+mn-ea"/>
        <a:cs typeface="+mn-cs"/>
      </a:defRPr>
    </a:lvl5pPr>
    <a:lvl6pPr marL="3047467" algn="l" defTabSz="609493" rtl="0" eaLnBrk="1" latinLnBrk="0" hangingPunct="1">
      <a:defRPr sz="1600" kern="1200">
        <a:solidFill>
          <a:schemeClr val="tx1"/>
        </a:solidFill>
        <a:latin typeface="+mn-lt"/>
        <a:ea typeface="+mn-ea"/>
        <a:cs typeface="+mn-cs"/>
      </a:defRPr>
    </a:lvl6pPr>
    <a:lvl7pPr marL="3656960" algn="l" defTabSz="609493" rtl="0" eaLnBrk="1" latinLnBrk="0" hangingPunct="1">
      <a:defRPr sz="1600" kern="1200">
        <a:solidFill>
          <a:schemeClr val="tx1"/>
        </a:solidFill>
        <a:latin typeface="+mn-lt"/>
        <a:ea typeface="+mn-ea"/>
        <a:cs typeface="+mn-cs"/>
      </a:defRPr>
    </a:lvl7pPr>
    <a:lvl8pPr marL="4266453" algn="l" defTabSz="609493" rtl="0" eaLnBrk="1" latinLnBrk="0" hangingPunct="1">
      <a:defRPr sz="1600" kern="1200">
        <a:solidFill>
          <a:schemeClr val="tx1"/>
        </a:solidFill>
        <a:latin typeface="+mn-lt"/>
        <a:ea typeface="+mn-ea"/>
        <a:cs typeface="+mn-cs"/>
      </a:defRPr>
    </a:lvl8pPr>
    <a:lvl9pPr marL="4875947" algn="l" defTabSz="609493"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OC">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473075" y="736600"/>
            <a:ext cx="11250613" cy="4832350"/>
          </a:xfrm>
          <a:prstGeom prst="rect">
            <a:avLst/>
          </a:prstGeom>
        </p:spPr>
        <p:txBody>
          <a:bodyPr>
            <a:normAutofit/>
          </a:bodyPr>
          <a:lstStyle>
            <a:lvl1pPr marL="0" indent="0">
              <a:buNone/>
              <a:defRPr sz="1800">
                <a:solidFill>
                  <a:schemeClr val="tx1">
                    <a:lumMod val="50000"/>
                  </a:schemeClr>
                </a:solidFill>
              </a:defRPr>
            </a:lvl1pPr>
            <a:lvl2pPr marL="609447" indent="0">
              <a:buNone/>
              <a:defRPr/>
            </a:lvl2pPr>
            <a:lvl3pPr marL="1218895" indent="0">
              <a:buNone/>
              <a:defRPr/>
            </a:lvl3pPr>
            <a:lvl4pPr marL="1828343" indent="0">
              <a:buNone/>
              <a:defRPr/>
            </a:lvl4pPr>
            <a:lvl5pPr marL="2437790" indent="0">
              <a:buNone/>
              <a:defRPr/>
            </a:lvl5pPr>
          </a:lstStyle>
          <a:p>
            <a:pPr lvl="0"/>
            <a:r>
              <a:rPr lang="en-US"/>
              <a:t>Edit Master text styles</a:t>
            </a:r>
          </a:p>
        </p:txBody>
      </p:sp>
      <p:sp>
        <p:nvSpPr>
          <p:cNvPr id="3" name="Title 2"/>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20916182"/>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3603" y="1122363"/>
            <a:ext cx="9141619"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3603" y="3602038"/>
            <a:ext cx="9141619" cy="1655762"/>
          </a:xfrm>
        </p:spPr>
        <p:txBody>
          <a:bodyPr/>
          <a:lstStyle>
            <a:lvl1pPr marL="0" indent="0" algn="ctr">
              <a:buNone/>
              <a:defRPr sz="2399"/>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7982" y="6356351"/>
            <a:ext cx="2742486" cy="365125"/>
          </a:xfrm>
          <a:prstGeom prst="rect">
            <a:avLst/>
          </a:prstGeom>
        </p:spPr>
        <p:txBody>
          <a:bodyPr/>
          <a:lstStyle/>
          <a:p>
            <a:fld id="{529E7412-7CAF-9841-90F9-ADF6280213B2}" type="datetimeFigureOut">
              <a:rPr lang="en-US" smtClean="0"/>
              <a:t>2/10/2021</a:t>
            </a:fld>
            <a:endParaRPr lang="en-US"/>
          </a:p>
        </p:txBody>
      </p:sp>
      <p:sp>
        <p:nvSpPr>
          <p:cNvPr id="5" name="Footer Placeholder 4"/>
          <p:cNvSpPr>
            <a:spLocks noGrp="1"/>
          </p:cNvSpPr>
          <p:nvPr>
            <p:ph type="ftr" sz="quarter" idx="11"/>
          </p:nvPr>
        </p:nvSpPr>
        <p:spPr>
          <a:xfrm>
            <a:off x="4037549" y="6356351"/>
            <a:ext cx="4113728"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08357" y="6356351"/>
            <a:ext cx="2742486" cy="365125"/>
          </a:xfrm>
          <a:prstGeom prst="rect">
            <a:avLst/>
          </a:prstGeom>
        </p:spPr>
        <p:txBody>
          <a:bodyPr/>
          <a:lstStyle/>
          <a:p>
            <a:fld id="{1876C349-A724-4040-989C-1E0F380874B6}" type="slidenum">
              <a:rPr lang="en-US" smtClean="0"/>
              <a:t>‹#›</a:t>
            </a:fld>
            <a:endParaRPr lang="en-US"/>
          </a:p>
        </p:txBody>
      </p:sp>
    </p:spTree>
    <p:extLst>
      <p:ext uri="{BB962C8B-B14F-4D97-AF65-F5344CB8AC3E}">
        <p14:creationId xmlns:p14="http://schemas.microsoft.com/office/powerpoint/2010/main" val="4073813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39ACC-745E-4C33-B7BF-D1672EEADA4B}"/>
              </a:ext>
            </a:extLst>
          </p:cNvPr>
          <p:cNvSpPr>
            <a:spLocks noGrp="1"/>
          </p:cNvSpPr>
          <p:nvPr>
            <p:ph type="ctrTitle"/>
          </p:nvPr>
        </p:nvSpPr>
        <p:spPr>
          <a:xfrm>
            <a:off x="1524000" y="1122363"/>
            <a:ext cx="9140825" cy="2387600"/>
          </a:xfrm>
        </p:spPr>
        <p:txBody>
          <a:bodyPr anchor="b"/>
          <a:lstStyle>
            <a:lvl1pPr algn="ctr">
              <a:defRPr sz="6000">
                <a:latin typeface="Arial" panose="020B0604020202020204" pitchFamily="34" charset="0"/>
                <a:cs typeface="Arial" panose="020B0604020202020204" pitchFamily="34" charset="0"/>
              </a:defRPr>
            </a:lvl1pPr>
          </a:lstStyle>
          <a:p>
            <a:endParaRPr lang="en-US"/>
          </a:p>
        </p:txBody>
      </p:sp>
      <p:sp>
        <p:nvSpPr>
          <p:cNvPr id="3" name="Subtitle 2">
            <a:extLst>
              <a:ext uri="{FF2B5EF4-FFF2-40B4-BE49-F238E27FC236}">
                <a16:creationId xmlns:a16="http://schemas.microsoft.com/office/drawing/2014/main" id="{3E1361C8-A565-483F-81E9-A2109B4497A5}"/>
              </a:ext>
            </a:extLst>
          </p:cNvPr>
          <p:cNvSpPr>
            <a:spLocks noGrp="1"/>
          </p:cNvSpPr>
          <p:nvPr>
            <p:ph type="subTitle" idx="1"/>
          </p:nvPr>
        </p:nvSpPr>
        <p:spPr>
          <a:xfrm>
            <a:off x="1524000" y="3602038"/>
            <a:ext cx="9140825"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E651257-CC11-4F26-8039-C7CA6F90AF56}"/>
              </a:ext>
            </a:extLst>
          </p:cNvPr>
          <p:cNvSpPr>
            <a:spLocks noGrp="1"/>
          </p:cNvSpPr>
          <p:nvPr>
            <p:ph type="dt" sz="half" idx="10"/>
          </p:nvPr>
        </p:nvSpPr>
        <p:spPr/>
        <p:txBody>
          <a:bodyPr/>
          <a:lstStyle/>
          <a:p>
            <a:fld id="{1859226E-C7CA-4806-A244-DDF178368A41}" type="datetimeFigureOut">
              <a:rPr lang="en-US" smtClean="0"/>
              <a:t>2/10/2021</a:t>
            </a:fld>
            <a:endParaRPr lang="en-US"/>
          </a:p>
        </p:txBody>
      </p:sp>
      <p:sp>
        <p:nvSpPr>
          <p:cNvPr id="5" name="Footer Placeholder 4">
            <a:extLst>
              <a:ext uri="{FF2B5EF4-FFF2-40B4-BE49-F238E27FC236}">
                <a16:creationId xmlns:a16="http://schemas.microsoft.com/office/drawing/2014/main" id="{C246306D-FA90-4C6B-9E5E-8DDA9D9EE0B8}"/>
              </a:ext>
            </a:extLst>
          </p:cNvPr>
          <p:cNvSpPr>
            <a:spLocks noGrp="1"/>
          </p:cNvSpPr>
          <p:nvPr>
            <p:ph type="ftr" sz="quarter" idx="11"/>
          </p:nvPr>
        </p:nvSpPr>
        <p:spPr>
          <a:xfrm>
            <a:off x="4037013"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7E7EBBB-191E-44AF-B644-C0489AEA5038}"/>
              </a:ext>
            </a:extLst>
          </p:cNvPr>
          <p:cNvSpPr>
            <a:spLocks noGrp="1"/>
          </p:cNvSpPr>
          <p:nvPr>
            <p:ph type="sldNum" sz="quarter" idx="12"/>
          </p:nvPr>
        </p:nvSpPr>
        <p:spPr>
          <a:xfrm>
            <a:off x="8609013" y="6356350"/>
            <a:ext cx="2741612" cy="365125"/>
          </a:xfrm>
          <a:prstGeom prst="rect">
            <a:avLst/>
          </a:prstGeom>
        </p:spPr>
        <p:txBody>
          <a:bodyPr/>
          <a:lstStyle/>
          <a:p>
            <a:fld id="{07D3DA24-8FD9-4F06-A32E-8847868F578F}" type="slidenum">
              <a:rPr lang="en-US" smtClean="0"/>
              <a:t>‹#›</a:t>
            </a:fld>
            <a:endParaRPr lang="en-US"/>
          </a:p>
        </p:txBody>
      </p:sp>
    </p:spTree>
    <p:extLst>
      <p:ext uri="{BB962C8B-B14F-4D97-AF65-F5344CB8AC3E}">
        <p14:creationId xmlns:p14="http://schemas.microsoft.com/office/powerpoint/2010/main" val="4186281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B28B1-CD39-4616-B4A3-D7D15BA1839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C94BEEB-6841-40E0-AA8D-4B7DFFA16A5A}"/>
              </a:ext>
            </a:extLst>
          </p:cNvPr>
          <p:cNvSpPr>
            <a:spLocks noGrp="1"/>
          </p:cNvSpPr>
          <p:nvPr>
            <p:ph idx="1"/>
          </p:nvPr>
        </p:nvSpPr>
        <p:spPr>
          <a:xfrm>
            <a:off x="838200" y="1825625"/>
            <a:ext cx="10512425"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F2A74A-040A-403A-A417-8CFA1634F93A}"/>
              </a:ext>
            </a:extLst>
          </p:cNvPr>
          <p:cNvSpPr>
            <a:spLocks noGrp="1"/>
          </p:cNvSpPr>
          <p:nvPr>
            <p:ph type="dt" sz="half" idx="10"/>
          </p:nvPr>
        </p:nvSpPr>
        <p:spPr/>
        <p:txBody>
          <a:bodyPr/>
          <a:lstStyle/>
          <a:p>
            <a:fld id="{1859226E-C7CA-4806-A244-DDF178368A41}" type="datetimeFigureOut">
              <a:rPr lang="en-US" smtClean="0"/>
              <a:t>2/10/2021</a:t>
            </a:fld>
            <a:endParaRPr lang="en-US"/>
          </a:p>
        </p:txBody>
      </p:sp>
      <p:sp>
        <p:nvSpPr>
          <p:cNvPr id="5" name="Footer Placeholder 4">
            <a:extLst>
              <a:ext uri="{FF2B5EF4-FFF2-40B4-BE49-F238E27FC236}">
                <a16:creationId xmlns:a16="http://schemas.microsoft.com/office/drawing/2014/main" id="{8E2A50E3-7E21-4F05-A18B-93F254514A3E}"/>
              </a:ext>
            </a:extLst>
          </p:cNvPr>
          <p:cNvSpPr>
            <a:spLocks noGrp="1"/>
          </p:cNvSpPr>
          <p:nvPr>
            <p:ph type="ftr" sz="quarter" idx="11"/>
          </p:nvPr>
        </p:nvSpPr>
        <p:spPr>
          <a:xfrm>
            <a:off x="4037013"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0F4CCE4E-1BBE-4847-BC4E-FCD8D3E4B2FB}"/>
              </a:ext>
            </a:extLst>
          </p:cNvPr>
          <p:cNvSpPr>
            <a:spLocks noGrp="1"/>
          </p:cNvSpPr>
          <p:nvPr>
            <p:ph type="sldNum" sz="quarter" idx="12"/>
          </p:nvPr>
        </p:nvSpPr>
        <p:spPr>
          <a:xfrm>
            <a:off x="8609013" y="6356350"/>
            <a:ext cx="2741612" cy="365125"/>
          </a:xfrm>
          <a:prstGeom prst="rect">
            <a:avLst/>
          </a:prstGeom>
        </p:spPr>
        <p:txBody>
          <a:bodyPr/>
          <a:lstStyle/>
          <a:p>
            <a:fld id="{07D3DA24-8FD9-4F06-A32E-8847868F578F}" type="slidenum">
              <a:rPr lang="en-US" smtClean="0"/>
              <a:t>‹#›</a:t>
            </a:fld>
            <a:endParaRPr lang="en-US"/>
          </a:p>
        </p:txBody>
      </p:sp>
    </p:spTree>
    <p:extLst>
      <p:ext uri="{BB962C8B-B14F-4D97-AF65-F5344CB8AC3E}">
        <p14:creationId xmlns:p14="http://schemas.microsoft.com/office/powerpoint/2010/main" val="20913386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9BB79-37E9-4AFB-9C2F-6F224AB0BD73}"/>
              </a:ext>
            </a:extLst>
          </p:cNvPr>
          <p:cNvSpPr>
            <a:spLocks noGrp="1"/>
          </p:cNvSpPr>
          <p:nvPr>
            <p:ph type="ctrTitle"/>
          </p:nvPr>
        </p:nvSpPr>
        <p:spPr>
          <a:xfrm>
            <a:off x="1524000" y="1122363"/>
            <a:ext cx="9140825"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0CFB8A1-F53C-4E54-B1F8-4145632EE09A}"/>
              </a:ext>
            </a:extLst>
          </p:cNvPr>
          <p:cNvSpPr>
            <a:spLocks noGrp="1"/>
          </p:cNvSpPr>
          <p:nvPr>
            <p:ph type="subTitle" idx="1"/>
          </p:nvPr>
        </p:nvSpPr>
        <p:spPr>
          <a:xfrm>
            <a:off x="1524000" y="3602038"/>
            <a:ext cx="9140825"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10C16BE-8DCE-4A20-A6F4-C0BAC2B5F379}"/>
              </a:ext>
            </a:extLst>
          </p:cNvPr>
          <p:cNvSpPr>
            <a:spLocks noGrp="1"/>
          </p:cNvSpPr>
          <p:nvPr>
            <p:ph type="dt" sz="half" idx="10"/>
          </p:nvPr>
        </p:nvSpPr>
        <p:spPr>
          <a:xfrm>
            <a:off x="838200" y="6356350"/>
            <a:ext cx="2741613" cy="365125"/>
          </a:xfrm>
          <a:prstGeom prst="rect">
            <a:avLst/>
          </a:prstGeom>
        </p:spPr>
        <p:txBody>
          <a:bodyPr/>
          <a:lstStyle/>
          <a:p>
            <a:fld id="{B30C23DC-886E-458D-AC31-BACF33EDBBAE}" type="datetimeFigureOut">
              <a:rPr lang="en-US" smtClean="0"/>
              <a:t>2/10/2021</a:t>
            </a:fld>
            <a:endParaRPr lang="en-US"/>
          </a:p>
        </p:txBody>
      </p:sp>
      <p:sp>
        <p:nvSpPr>
          <p:cNvPr id="5" name="Footer Placeholder 4">
            <a:extLst>
              <a:ext uri="{FF2B5EF4-FFF2-40B4-BE49-F238E27FC236}">
                <a16:creationId xmlns:a16="http://schemas.microsoft.com/office/drawing/2014/main" id="{84BDFFC5-4CCD-40D7-8132-5CB302467218}"/>
              </a:ext>
            </a:extLst>
          </p:cNvPr>
          <p:cNvSpPr>
            <a:spLocks noGrp="1"/>
          </p:cNvSpPr>
          <p:nvPr>
            <p:ph type="ftr" sz="quarter" idx="11"/>
          </p:nvPr>
        </p:nvSpPr>
        <p:spPr>
          <a:xfrm>
            <a:off x="4037013"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A5539FBC-BF1C-4035-830E-6C9A077D3F6D}"/>
              </a:ext>
            </a:extLst>
          </p:cNvPr>
          <p:cNvSpPr>
            <a:spLocks noGrp="1"/>
          </p:cNvSpPr>
          <p:nvPr>
            <p:ph type="sldNum" sz="quarter" idx="12"/>
          </p:nvPr>
        </p:nvSpPr>
        <p:spPr>
          <a:xfrm>
            <a:off x="8609013" y="6356350"/>
            <a:ext cx="2741612" cy="365125"/>
          </a:xfrm>
          <a:prstGeom prst="rect">
            <a:avLst/>
          </a:prstGeom>
        </p:spPr>
        <p:txBody>
          <a:bodyPr/>
          <a:lstStyle/>
          <a:p>
            <a:fld id="{B546E25C-FD8D-48E8-AED6-34FE3CB575E7}" type="slidenum">
              <a:rPr lang="en-US" smtClean="0"/>
              <a:t>‹#›</a:t>
            </a:fld>
            <a:endParaRPr lang="en-US"/>
          </a:p>
        </p:txBody>
      </p:sp>
    </p:spTree>
    <p:extLst>
      <p:ext uri="{BB962C8B-B14F-4D97-AF65-F5344CB8AC3E}">
        <p14:creationId xmlns:p14="http://schemas.microsoft.com/office/powerpoint/2010/main" val="31873788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3F843A5-8217-46F9-B2B4-922226DF170B}"/>
              </a:ext>
            </a:extLst>
          </p:cNvPr>
          <p:cNvSpPr>
            <a:spLocks noGrp="1"/>
          </p:cNvSpPr>
          <p:nvPr>
            <p:ph type="dt" sz="half" idx="10"/>
          </p:nvPr>
        </p:nvSpPr>
        <p:spPr>
          <a:xfrm>
            <a:off x="838200" y="6356350"/>
            <a:ext cx="2741613" cy="365125"/>
          </a:xfrm>
          <a:prstGeom prst="rect">
            <a:avLst/>
          </a:prstGeom>
        </p:spPr>
        <p:txBody>
          <a:bodyPr/>
          <a:lstStyle/>
          <a:p>
            <a:fld id="{B30C23DC-886E-458D-AC31-BACF33EDBBAE}" type="datetimeFigureOut">
              <a:rPr lang="en-US" smtClean="0"/>
              <a:t>2/10/2021</a:t>
            </a:fld>
            <a:endParaRPr lang="en-US"/>
          </a:p>
        </p:txBody>
      </p:sp>
      <p:sp>
        <p:nvSpPr>
          <p:cNvPr id="3" name="Footer Placeholder 2">
            <a:extLst>
              <a:ext uri="{FF2B5EF4-FFF2-40B4-BE49-F238E27FC236}">
                <a16:creationId xmlns:a16="http://schemas.microsoft.com/office/drawing/2014/main" id="{0BC43E8B-F262-4935-B0F2-A4ECB650E2B8}"/>
              </a:ext>
            </a:extLst>
          </p:cNvPr>
          <p:cNvSpPr>
            <a:spLocks noGrp="1"/>
          </p:cNvSpPr>
          <p:nvPr>
            <p:ph type="ftr" sz="quarter" idx="11"/>
          </p:nvPr>
        </p:nvSpPr>
        <p:spPr>
          <a:xfrm>
            <a:off x="4037013"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4630287E-6571-4EE9-BD8A-307C937E6055}"/>
              </a:ext>
            </a:extLst>
          </p:cNvPr>
          <p:cNvSpPr>
            <a:spLocks noGrp="1"/>
          </p:cNvSpPr>
          <p:nvPr>
            <p:ph type="sldNum" sz="quarter" idx="12"/>
          </p:nvPr>
        </p:nvSpPr>
        <p:spPr>
          <a:xfrm>
            <a:off x="8609013" y="6356350"/>
            <a:ext cx="2741612" cy="365125"/>
          </a:xfrm>
          <a:prstGeom prst="rect">
            <a:avLst/>
          </a:prstGeom>
        </p:spPr>
        <p:txBody>
          <a:bodyPr/>
          <a:lstStyle/>
          <a:p>
            <a:fld id="{B546E25C-FD8D-48E8-AED6-34FE3CB575E7}" type="slidenum">
              <a:rPr lang="en-US" smtClean="0"/>
              <a:t>‹#›</a:t>
            </a:fld>
            <a:endParaRPr lang="en-US"/>
          </a:p>
        </p:txBody>
      </p:sp>
      <p:sp>
        <p:nvSpPr>
          <p:cNvPr id="6" name="Title 5">
            <a:extLst>
              <a:ext uri="{FF2B5EF4-FFF2-40B4-BE49-F238E27FC236}">
                <a16:creationId xmlns:a16="http://schemas.microsoft.com/office/drawing/2014/main" id="{62A6F763-7EB3-4DCB-AB3F-3AC41F9F689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719106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A0D15-6150-4B40-841D-357AC7B1623B}"/>
              </a:ext>
            </a:extLst>
          </p:cNvPr>
          <p:cNvSpPr>
            <a:spLocks noGrp="1"/>
          </p:cNvSpPr>
          <p:nvPr>
            <p:ph type="title"/>
          </p:nvPr>
        </p:nvSpPr>
        <p:spPr>
          <a:xfrm>
            <a:off x="839788" y="457200"/>
            <a:ext cx="3930650"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1692309-721F-4381-8B7B-A66DCA2D81F5}"/>
              </a:ext>
            </a:extLst>
          </p:cNvPr>
          <p:cNvSpPr>
            <a:spLocks noGrp="1"/>
          </p:cNvSpPr>
          <p:nvPr>
            <p:ph idx="1"/>
          </p:nvPr>
        </p:nvSpPr>
        <p:spPr>
          <a:xfrm>
            <a:off x="5181600" y="987425"/>
            <a:ext cx="6170613"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F1D8AFC-1989-4CB3-977D-A53AC32CB422}"/>
              </a:ext>
            </a:extLst>
          </p:cNvPr>
          <p:cNvSpPr>
            <a:spLocks noGrp="1"/>
          </p:cNvSpPr>
          <p:nvPr>
            <p:ph type="body" sz="half" idx="2"/>
          </p:nvPr>
        </p:nvSpPr>
        <p:spPr>
          <a:xfrm>
            <a:off x="839788" y="2057400"/>
            <a:ext cx="3930650"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F2E780F-1887-4D21-8F9C-7BF37D960BD6}"/>
              </a:ext>
            </a:extLst>
          </p:cNvPr>
          <p:cNvSpPr>
            <a:spLocks noGrp="1"/>
          </p:cNvSpPr>
          <p:nvPr>
            <p:ph type="dt" sz="half" idx="10"/>
          </p:nvPr>
        </p:nvSpPr>
        <p:spPr>
          <a:xfrm>
            <a:off x="838200" y="6356350"/>
            <a:ext cx="2741613" cy="365125"/>
          </a:xfrm>
          <a:prstGeom prst="rect">
            <a:avLst/>
          </a:prstGeom>
        </p:spPr>
        <p:txBody>
          <a:bodyPr/>
          <a:lstStyle/>
          <a:p>
            <a:fld id="{B30C23DC-886E-458D-AC31-BACF33EDBBAE}" type="datetimeFigureOut">
              <a:rPr lang="en-US" smtClean="0"/>
              <a:t>2/10/2021</a:t>
            </a:fld>
            <a:endParaRPr lang="en-US"/>
          </a:p>
        </p:txBody>
      </p:sp>
      <p:sp>
        <p:nvSpPr>
          <p:cNvPr id="6" name="Footer Placeholder 5">
            <a:extLst>
              <a:ext uri="{FF2B5EF4-FFF2-40B4-BE49-F238E27FC236}">
                <a16:creationId xmlns:a16="http://schemas.microsoft.com/office/drawing/2014/main" id="{B7F43763-090C-4052-BCB6-ADD5066282B2}"/>
              </a:ext>
            </a:extLst>
          </p:cNvPr>
          <p:cNvSpPr>
            <a:spLocks noGrp="1"/>
          </p:cNvSpPr>
          <p:nvPr>
            <p:ph type="ftr" sz="quarter" idx="11"/>
          </p:nvPr>
        </p:nvSpPr>
        <p:spPr>
          <a:xfrm>
            <a:off x="4037013"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66F4F05E-3A44-48B3-A1B6-2C9C1CF8C461}"/>
              </a:ext>
            </a:extLst>
          </p:cNvPr>
          <p:cNvSpPr>
            <a:spLocks noGrp="1"/>
          </p:cNvSpPr>
          <p:nvPr>
            <p:ph type="sldNum" sz="quarter" idx="12"/>
          </p:nvPr>
        </p:nvSpPr>
        <p:spPr>
          <a:xfrm>
            <a:off x="8609013" y="6356350"/>
            <a:ext cx="2741612" cy="365125"/>
          </a:xfrm>
          <a:prstGeom prst="rect">
            <a:avLst/>
          </a:prstGeom>
        </p:spPr>
        <p:txBody>
          <a:bodyPr/>
          <a:lstStyle/>
          <a:p>
            <a:fld id="{B546E25C-FD8D-48E8-AED6-34FE3CB575E7}" type="slidenum">
              <a:rPr lang="en-US" smtClean="0"/>
              <a:t>‹#›</a:t>
            </a:fld>
            <a:endParaRPr lang="en-US"/>
          </a:p>
        </p:txBody>
      </p:sp>
    </p:spTree>
    <p:extLst>
      <p:ext uri="{BB962C8B-B14F-4D97-AF65-F5344CB8AC3E}">
        <p14:creationId xmlns:p14="http://schemas.microsoft.com/office/powerpoint/2010/main" val="5756767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59546-52DE-4417-B920-0326D39C552F}"/>
              </a:ext>
            </a:extLst>
          </p:cNvPr>
          <p:cNvSpPr>
            <a:spLocks noGrp="1"/>
          </p:cNvSpPr>
          <p:nvPr>
            <p:ph type="title"/>
          </p:nvPr>
        </p:nvSpPr>
        <p:spPr>
          <a:xfrm>
            <a:off x="839788" y="457200"/>
            <a:ext cx="3930650"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C563617-004E-49DB-8032-4B21BBCCDD37}"/>
              </a:ext>
            </a:extLst>
          </p:cNvPr>
          <p:cNvSpPr>
            <a:spLocks noGrp="1"/>
          </p:cNvSpPr>
          <p:nvPr>
            <p:ph type="pic" idx="1"/>
          </p:nvPr>
        </p:nvSpPr>
        <p:spPr>
          <a:xfrm>
            <a:off x="5181600" y="987425"/>
            <a:ext cx="6170613"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E578B41-5607-4FFC-93B1-A3B2B028E95A}"/>
              </a:ext>
            </a:extLst>
          </p:cNvPr>
          <p:cNvSpPr>
            <a:spLocks noGrp="1"/>
          </p:cNvSpPr>
          <p:nvPr>
            <p:ph type="body" sz="half" idx="2"/>
          </p:nvPr>
        </p:nvSpPr>
        <p:spPr>
          <a:xfrm>
            <a:off x="839788" y="2057400"/>
            <a:ext cx="3930650"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4B8B1B8-7C4F-4901-B37A-391F4CE1B085}"/>
              </a:ext>
            </a:extLst>
          </p:cNvPr>
          <p:cNvSpPr>
            <a:spLocks noGrp="1"/>
          </p:cNvSpPr>
          <p:nvPr>
            <p:ph type="dt" sz="half" idx="10"/>
          </p:nvPr>
        </p:nvSpPr>
        <p:spPr>
          <a:xfrm>
            <a:off x="838200" y="6356350"/>
            <a:ext cx="2741613" cy="365125"/>
          </a:xfrm>
          <a:prstGeom prst="rect">
            <a:avLst/>
          </a:prstGeom>
        </p:spPr>
        <p:txBody>
          <a:bodyPr/>
          <a:lstStyle/>
          <a:p>
            <a:fld id="{B30C23DC-886E-458D-AC31-BACF33EDBBAE}" type="datetimeFigureOut">
              <a:rPr lang="en-US" smtClean="0"/>
              <a:t>2/10/2021</a:t>
            </a:fld>
            <a:endParaRPr lang="en-US"/>
          </a:p>
        </p:txBody>
      </p:sp>
      <p:sp>
        <p:nvSpPr>
          <p:cNvPr id="6" name="Footer Placeholder 5">
            <a:extLst>
              <a:ext uri="{FF2B5EF4-FFF2-40B4-BE49-F238E27FC236}">
                <a16:creationId xmlns:a16="http://schemas.microsoft.com/office/drawing/2014/main" id="{9A4F2261-603F-486F-BADD-AAD07F6708AF}"/>
              </a:ext>
            </a:extLst>
          </p:cNvPr>
          <p:cNvSpPr>
            <a:spLocks noGrp="1"/>
          </p:cNvSpPr>
          <p:nvPr>
            <p:ph type="ftr" sz="quarter" idx="11"/>
          </p:nvPr>
        </p:nvSpPr>
        <p:spPr>
          <a:xfrm>
            <a:off x="4037013"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6A5D44D5-27AA-4C06-97A6-FCE802BA0B2B}"/>
              </a:ext>
            </a:extLst>
          </p:cNvPr>
          <p:cNvSpPr>
            <a:spLocks noGrp="1"/>
          </p:cNvSpPr>
          <p:nvPr>
            <p:ph type="sldNum" sz="quarter" idx="12"/>
          </p:nvPr>
        </p:nvSpPr>
        <p:spPr>
          <a:xfrm>
            <a:off x="8609013" y="6356350"/>
            <a:ext cx="2741612" cy="365125"/>
          </a:xfrm>
          <a:prstGeom prst="rect">
            <a:avLst/>
          </a:prstGeom>
        </p:spPr>
        <p:txBody>
          <a:bodyPr/>
          <a:lstStyle/>
          <a:p>
            <a:fld id="{B546E25C-FD8D-48E8-AED6-34FE3CB575E7}" type="slidenum">
              <a:rPr lang="en-US" smtClean="0"/>
              <a:t>‹#›</a:t>
            </a:fld>
            <a:endParaRPr lang="en-US"/>
          </a:p>
        </p:txBody>
      </p:sp>
    </p:spTree>
    <p:extLst>
      <p:ext uri="{BB962C8B-B14F-4D97-AF65-F5344CB8AC3E}">
        <p14:creationId xmlns:p14="http://schemas.microsoft.com/office/powerpoint/2010/main" val="4572245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C6CFB-B50A-46A8-AE32-2AC47BE8699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D1602D6-6D51-4C28-A014-01AFDA3645CB}"/>
              </a:ext>
            </a:extLst>
          </p:cNvPr>
          <p:cNvSpPr>
            <a:spLocks noGrp="1"/>
          </p:cNvSpPr>
          <p:nvPr>
            <p:ph type="body" orient="vert" idx="1"/>
          </p:nvPr>
        </p:nvSpPr>
        <p:spPr>
          <a:xfrm>
            <a:off x="838200" y="1825625"/>
            <a:ext cx="10512425" cy="43513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17DEC2-67FD-478C-926E-893323C31B1C}"/>
              </a:ext>
            </a:extLst>
          </p:cNvPr>
          <p:cNvSpPr>
            <a:spLocks noGrp="1"/>
          </p:cNvSpPr>
          <p:nvPr>
            <p:ph type="dt" sz="half" idx="10"/>
          </p:nvPr>
        </p:nvSpPr>
        <p:spPr>
          <a:xfrm>
            <a:off x="838200" y="6356350"/>
            <a:ext cx="2741613" cy="365125"/>
          </a:xfrm>
          <a:prstGeom prst="rect">
            <a:avLst/>
          </a:prstGeom>
        </p:spPr>
        <p:txBody>
          <a:bodyPr/>
          <a:lstStyle/>
          <a:p>
            <a:fld id="{B30C23DC-886E-458D-AC31-BACF33EDBBAE}" type="datetimeFigureOut">
              <a:rPr lang="en-US" smtClean="0"/>
              <a:t>2/10/2021</a:t>
            </a:fld>
            <a:endParaRPr lang="en-US"/>
          </a:p>
        </p:txBody>
      </p:sp>
      <p:sp>
        <p:nvSpPr>
          <p:cNvPr id="5" name="Footer Placeholder 4">
            <a:extLst>
              <a:ext uri="{FF2B5EF4-FFF2-40B4-BE49-F238E27FC236}">
                <a16:creationId xmlns:a16="http://schemas.microsoft.com/office/drawing/2014/main" id="{D7C7B9AB-A57E-49AB-A1A5-615990C38A85}"/>
              </a:ext>
            </a:extLst>
          </p:cNvPr>
          <p:cNvSpPr>
            <a:spLocks noGrp="1"/>
          </p:cNvSpPr>
          <p:nvPr>
            <p:ph type="ftr" sz="quarter" idx="11"/>
          </p:nvPr>
        </p:nvSpPr>
        <p:spPr>
          <a:xfrm>
            <a:off x="4037013"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CC9170D-BE8D-4B91-938A-3CD65678C45B}"/>
              </a:ext>
            </a:extLst>
          </p:cNvPr>
          <p:cNvSpPr>
            <a:spLocks noGrp="1"/>
          </p:cNvSpPr>
          <p:nvPr>
            <p:ph type="sldNum" sz="quarter" idx="12"/>
          </p:nvPr>
        </p:nvSpPr>
        <p:spPr>
          <a:xfrm>
            <a:off x="8609013" y="6356350"/>
            <a:ext cx="2741612" cy="365125"/>
          </a:xfrm>
          <a:prstGeom prst="rect">
            <a:avLst/>
          </a:prstGeom>
        </p:spPr>
        <p:txBody>
          <a:bodyPr/>
          <a:lstStyle/>
          <a:p>
            <a:fld id="{B546E25C-FD8D-48E8-AED6-34FE3CB575E7}" type="slidenum">
              <a:rPr lang="en-US" smtClean="0"/>
              <a:t>‹#›</a:t>
            </a:fld>
            <a:endParaRPr lang="en-US"/>
          </a:p>
        </p:txBody>
      </p:sp>
    </p:spTree>
    <p:extLst>
      <p:ext uri="{BB962C8B-B14F-4D97-AF65-F5344CB8AC3E}">
        <p14:creationId xmlns:p14="http://schemas.microsoft.com/office/powerpoint/2010/main" val="33828530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B6A4702-2FD4-4B26-8A6A-F8316BF300F4}"/>
              </a:ext>
            </a:extLst>
          </p:cNvPr>
          <p:cNvSpPr>
            <a:spLocks noGrp="1"/>
          </p:cNvSpPr>
          <p:nvPr>
            <p:ph type="title" orient="vert"/>
          </p:nvPr>
        </p:nvSpPr>
        <p:spPr>
          <a:xfrm>
            <a:off x="8723313" y="365125"/>
            <a:ext cx="2627312"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2D95A97-4304-4A43-972F-CB6FB87D1ED8}"/>
              </a:ext>
            </a:extLst>
          </p:cNvPr>
          <p:cNvSpPr>
            <a:spLocks noGrp="1"/>
          </p:cNvSpPr>
          <p:nvPr>
            <p:ph type="body" orient="vert" idx="1"/>
          </p:nvPr>
        </p:nvSpPr>
        <p:spPr>
          <a:xfrm>
            <a:off x="838200" y="365125"/>
            <a:ext cx="7732713" cy="58118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F458E4-617E-4FBD-8263-B2A835E78062}"/>
              </a:ext>
            </a:extLst>
          </p:cNvPr>
          <p:cNvSpPr>
            <a:spLocks noGrp="1"/>
          </p:cNvSpPr>
          <p:nvPr>
            <p:ph type="dt" sz="half" idx="10"/>
          </p:nvPr>
        </p:nvSpPr>
        <p:spPr>
          <a:xfrm>
            <a:off x="838200" y="6356350"/>
            <a:ext cx="2741613" cy="365125"/>
          </a:xfrm>
          <a:prstGeom prst="rect">
            <a:avLst/>
          </a:prstGeom>
        </p:spPr>
        <p:txBody>
          <a:bodyPr/>
          <a:lstStyle/>
          <a:p>
            <a:fld id="{B30C23DC-886E-458D-AC31-BACF33EDBBAE}" type="datetimeFigureOut">
              <a:rPr lang="en-US" smtClean="0"/>
              <a:t>2/10/2021</a:t>
            </a:fld>
            <a:endParaRPr lang="en-US"/>
          </a:p>
        </p:txBody>
      </p:sp>
      <p:sp>
        <p:nvSpPr>
          <p:cNvPr id="5" name="Footer Placeholder 4">
            <a:extLst>
              <a:ext uri="{FF2B5EF4-FFF2-40B4-BE49-F238E27FC236}">
                <a16:creationId xmlns:a16="http://schemas.microsoft.com/office/drawing/2014/main" id="{04E2F2F2-6FF1-404B-B97C-20944640C763}"/>
              </a:ext>
            </a:extLst>
          </p:cNvPr>
          <p:cNvSpPr>
            <a:spLocks noGrp="1"/>
          </p:cNvSpPr>
          <p:nvPr>
            <p:ph type="ftr" sz="quarter" idx="11"/>
          </p:nvPr>
        </p:nvSpPr>
        <p:spPr>
          <a:xfrm>
            <a:off x="4037013"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AC13C9B-BCE9-49E6-837E-4ACDADC91103}"/>
              </a:ext>
            </a:extLst>
          </p:cNvPr>
          <p:cNvSpPr>
            <a:spLocks noGrp="1"/>
          </p:cNvSpPr>
          <p:nvPr>
            <p:ph type="sldNum" sz="quarter" idx="12"/>
          </p:nvPr>
        </p:nvSpPr>
        <p:spPr>
          <a:xfrm>
            <a:off x="8609013" y="6356350"/>
            <a:ext cx="2741612" cy="365125"/>
          </a:xfrm>
          <a:prstGeom prst="rect">
            <a:avLst/>
          </a:prstGeom>
        </p:spPr>
        <p:txBody>
          <a:bodyPr/>
          <a:lstStyle/>
          <a:p>
            <a:fld id="{B546E25C-FD8D-48E8-AED6-34FE3CB575E7}" type="slidenum">
              <a:rPr lang="en-US" smtClean="0"/>
              <a:t>‹#›</a:t>
            </a:fld>
            <a:endParaRPr lang="en-US"/>
          </a:p>
        </p:txBody>
      </p:sp>
    </p:spTree>
    <p:extLst>
      <p:ext uri="{BB962C8B-B14F-4D97-AF65-F5344CB8AC3E}">
        <p14:creationId xmlns:p14="http://schemas.microsoft.com/office/powerpoint/2010/main" val="21719133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Seperat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C774651-EE45-4F22-A0DF-C55F6A27C330}"/>
              </a:ext>
            </a:extLst>
          </p:cNvPr>
          <p:cNvSpPr/>
          <p:nvPr userDrawn="1"/>
        </p:nvSpPr>
        <p:spPr>
          <a:xfrm>
            <a:off x="-13047" y="1679815"/>
            <a:ext cx="12214920" cy="3200299"/>
          </a:xfrm>
          <a:prstGeom prst="rect">
            <a:avLst/>
          </a:prstGeom>
          <a:solidFill>
            <a:srgbClr val="002E5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userDrawn="1"/>
        </p:nvSpPr>
        <p:spPr>
          <a:xfrm>
            <a:off x="2223" y="1"/>
            <a:ext cx="12188951" cy="106527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26095" y="2674973"/>
            <a:ext cx="12214920" cy="639761"/>
          </a:xfrm>
          <a:prstGeom prst="rect">
            <a:avLst/>
          </a:prstGeom>
        </p:spPr>
        <p:txBody>
          <a:bodyPr>
            <a:noAutofit/>
          </a:bodyPr>
          <a:lstStyle>
            <a:lvl1pPr algn="ctr">
              <a:defRPr sz="4000" b="1"/>
            </a:lvl1pPr>
          </a:lstStyle>
          <a:p>
            <a:pPr lvl="0"/>
            <a:r>
              <a:rPr lang="en-US"/>
              <a:t>Section Name Here</a:t>
            </a:r>
            <a:endParaRPr lang="en-IN"/>
          </a:p>
        </p:txBody>
      </p:sp>
      <p:sp>
        <p:nvSpPr>
          <p:cNvPr id="6" name="Rectangle 5"/>
          <p:cNvSpPr/>
          <p:nvPr/>
        </p:nvSpPr>
        <p:spPr>
          <a:xfrm>
            <a:off x="2223" y="1"/>
            <a:ext cx="12188951" cy="106527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4062942" y="6220957"/>
            <a:ext cx="8125883" cy="261610"/>
          </a:xfrm>
          <a:prstGeom prst="rect">
            <a:avLst/>
          </a:prstGeom>
        </p:spPr>
        <p:txBody>
          <a:bodyPr>
            <a:spAutoFit/>
          </a:bodyPr>
          <a:lstStyle/>
          <a:p>
            <a:pPr algn="l"/>
            <a:r>
              <a:rPr lang="en-US" sz="1100">
                <a:solidFill>
                  <a:schemeClr val="tx1">
                    <a:lumMod val="75000"/>
                  </a:schemeClr>
                </a:solidFill>
                <a:latin typeface="+mj-lt"/>
              </a:rPr>
              <a:t>© 2018  YASH Technologies | www.yash.com | Confidential</a:t>
            </a:r>
            <a:endParaRPr lang="en-IN" sz="1100">
              <a:solidFill>
                <a:schemeClr val="tx1">
                  <a:lumMod val="75000"/>
                </a:schemeClr>
              </a:solidFill>
              <a:latin typeface="+mj-lt"/>
            </a:endParaRPr>
          </a:p>
        </p:txBody>
      </p:sp>
      <p:pic>
        <p:nvPicPr>
          <p:cNvPr id="10" name="Picture 9">
            <a:extLst>
              <a:ext uri="{FF2B5EF4-FFF2-40B4-BE49-F238E27FC236}">
                <a16:creationId xmlns:a16="http://schemas.microsoft.com/office/drawing/2014/main" id="{DC3D32DA-C57A-4C7B-82B4-006D274FDC85}"/>
              </a:ext>
            </a:extLst>
          </p:cNvPr>
          <p:cNvPicPr>
            <a:picLocks noChangeAspect="1"/>
          </p:cNvPicPr>
          <p:nvPr userDrawn="1"/>
        </p:nvPicPr>
        <p:blipFill>
          <a:blip r:embed="rId2"/>
          <a:stretch>
            <a:fillRect/>
          </a:stretch>
        </p:blipFill>
        <p:spPr>
          <a:xfrm>
            <a:off x="5018078" y="141015"/>
            <a:ext cx="2277479" cy="1399461"/>
          </a:xfrm>
          <a:prstGeom prst="rect">
            <a:avLst/>
          </a:prstGeom>
        </p:spPr>
      </p:pic>
    </p:spTree>
    <p:extLst>
      <p:ext uri="{BB962C8B-B14F-4D97-AF65-F5344CB8AC3E}">
        <p14:creationId xmlns:p14="http://schemas.microsoft.com/office/powerpoint/2010/main" val="4204305490"/>
      </p:ext>
    </p:extLst>
  </p:cSld>
  <p:clrMapOvr>
    <a:masterClrMapping/>
  </p:clrMapOvr>
  <p:extLst>
    <p:ext uri="{DCECCB84-F9BA-43D5-87BE-67443E8EF086}">
      <p15:sldGuideLst xmlns:p15="http://schemas.microsoft.com/office/powerpoint/2012/main">
        <p15:guide id="0" orient="horz" pos="2160">
          <p15:clr>
            <a:srgbClr val="FBAE40"/>
          </p15:clr>
        </p15:guide>
        <p15:guide id="1" pos="3839">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Seperat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C774651-EE45-4F22-A0DF-C55F6A27C330}"/>
              </a:ext>
            </a:extLst>
          </p:cNvPr>
          <p:cNvSpPr/>
          <p:nvPr userDrawn="1"/>
        </p:nvSpPr>
        <p:spPr>
          <a:xfrm>
            <a:off x="-13047" y="1679815"/>
            <a:ext cx="12214920" cy="3200299"/>
          </a:xfrm>
          <a:prstGeom prst="rect">
            <a:avLst/>
          </a:prstGeom>
          <a:solidFill>
            <a:srgbClr val="002E5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userDrawn="1"/>
        </p:nvSpPr>
        <p:spPr>
          <a:xfrm>
            <a:off x="2223" y="1"/>
            <a:ext cx="12188951" cy="106527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26095" y="2674973"/>
            <a:ext cx="12214920" cy="639761"/>
          </a:xfrm>
          <a:prstGeom prst="rect">
            <a:avLst/>
          </a:prstGeom>
        </p:spPr>
        <p:txBody>
          <a:bodyPr>
            <a:noAutofit/>
          </a:bodyPr>
          <a:lstStyle>
            <a:lvl1pPr algn="ctr">
              <a:defRPr sz="4000" b="1"/>
            </a:lvl1pPr>
          </a:lstStyle>
          <a:p>
            <a:pPr lvl="0"/>
            <a:r>
              <a:rPr lang="en-US"/>
              <a:t>Section Name Here</a:t>
            </a:r>
            <a:endParaRPr lang="en-IN"/>
          </a:p>
        </p:txBody>
      </p:sp>
      <p:sp>
        <p:nvSpPr>
          <p:cNvPr id="6" name="Rectangle 5"/>
          <p:cNvSpPr/>
          <p:nvPr/>
        </p:nvSpPr>
        <p:spPr>
          <a:xfrm>
            <a:off x="2223" y="1"/>
            <a:ext cx="12188951" cy="106527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2224" y="6197601"/>
            <a:ext cx="12186602" cy="261610"/>
          </a:xfrm>
          <a:prstGeom prst="rect">
            <a:avLst/>
          </a:prstGeom>
        </p:spPr>
        <p:txBody>
          <a:bodyPr wrap="square">
            <a:spAutoFit/>
          </a:bodyPr>
          <a:lstStyle/>
          <a:p>
            <a:pPr algn="ctr"/>
            <a:r>
              <a:rPr lang="en-US" sz="1100" dirty="0">
                <a:solidFill>
                  <a:schemeClr val="tx1">
                    <a:lumMod val="75000"/>
                  </a:schemeClr>
                </a:solidFill>
                <a:latin typeface="Calibri" panose="020F0502020204030204" pitchFamily="34" charset="0"/>
              </a:rPr>
              <a:t>© 2020  YASH Technologies | www.yash.com | Confidential</a:t>
            </a:r>
            <a:endParaRPr lang="en-IN" sz="1100" dirty="0">
              <a:solidFill>
                <a:schemeClr val="tx1">
                  <a:lumMod val="75000"/>
                </a:schemeClr>
              </a:solidFill>
              <a:latin typeface="Calibri" panose="020F0502020204030204" pitchFamily="34" charset="0"/>
            </a:endParaRPr>
          </a:p>
        </p:txBody>
      </p:sp>
      <p:pic>
        <p:nvPicPr>
          <p:cNvPr id="10" name="Picture 9">
            <a:extLst>
              <a:ext uri="{FF2B5EF4-FFF2-40B4-BE49-F238E27FC236}">
                <a16:creationId xmlns:a16="http://schemas.microsoft.com/office/drawing/2014/main" id="{DC3D32DA-C57A-4C7B-82B4-006D274FDC85}"/>
              </a:ext>
            </a:extLst>
          </p:cNvPr>
          <p:cNvPicPr>
            <a:picLocks noChangeAspect="1"/>
          </p:cNvPicPr>
          <p:nvPr userDrawn="1"/>
        </p:nvPicPr>
        <p:blipFill>
          <a:blip r:embed="rId2"/>
          <a:stretch>
            <a:fillRect/>
          </a:stretch>
        </p:blipFill>
        <p:spPr>
          <a:xfrm>
            <a:off x="5018078" y="141015"/>
            <a:ext cx="2277479" cy="1399461"/>
          </a:xfrm>
          <a:prstGeom prst="rect">
            <a:avLst/>
          </a:prstGeom>
        </p:spPr>
      </p:pic>
    </p:spTree>
    <p:extLst>
      <p:ext uri="{BB962C8B-B14F-4D97-AF65-F5344CB8AC3E}">
        <p14:creationId xmlns:p14="http://schemas.microsoft.com/office/powerpoint/2010/main" val="1053557738"/>
      </p:ext>
    </p:extLst>
  </p:cSld>
  <p:clrMapOvr>
    <a:masterClrMapping/>
  </p:clrMapOvr>
  <p:extLst>
    <p:ext uri="{DCECCB84-F9BA-43D5-87BE-67443E8EF086}">
      <p15:sldGuideLst xmlns:p15="http://schemas.microsoft.com/office/powerpoint/2012/main">
        <p15:guide id="0" orient="horz" pos="2160" userDrawn="1">
          <p15:clr>
            <a:srgbClr val="FBAE40"/>
          </p15:clr>
        </p15:guide>
        <p15:guide id="1" pos="3839"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68261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0" y="723900"/>
            <a:ext cx="12188825" cy="6134100"/>
          </a:xfrm>
          <a:prstGeom prst="rect">
            <a:avLst/>
          </a:prstGeom>
        </p:spPr>
        <p:txBody>
          <a:bodyPr/>
          <a:lstStyle/>
          <a:p>
            <a:endParaRPr lang="en-US"/>
          </a:p>
        </p:txBody>
      </p:sp>
      <p:sp>
        <p:nvSpPr>
          <p:cNvPr id="3" name="Title 2"/>
          <p:cNvSpPr>
            <a:spLocks noGrp="1"/>
          </p:cNvSpPr>
          <p:nvPr>
            <p:ph type="title"/>
          </p:nvPr>
        </p:nvSpPr>
        <p:spPr>
          <a:xfrm>
            <a:off x="96847" y="573202"/>
            <a:ext cx="10969624" cy="516932"/>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53682465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5" name="Text Placeholder 3"/>
          <p:cNvSpPr>
            <a:spLocks noGrp="1"/>
          </p:cNvSpPr>
          <p:nvPr>
            <p:ph type="body" sz="half" idx="2"/>
          </p:nvPr>
        </p:nvSpPr>
        <p:spPr>
          <a:xfrm>
            <a:off x="533400" y="1600201"/>
            <a:ext cx="8153400" cy="381000"/>
          </a:xfrm>
          <a:prstGeom prst="rect">
            <a:avLst/>
          </a:prstGeom>
        </p:spPr>
        <p:txBody>
          <a:bodyPr/>
          <a:lstStyle>
            <a:lvl1pPr>
              <a:buClr>
                <a:srgbClr val="E23827"/>
              </a:buClr>
              <a:defRPr/>
            </a:lvl1pPr>
          </a:lstStyle>
          <a:p>
            <a:pPr lvl="0"/>
            <a:r>
              <a:rPr lang="en-US" dirty="0"/>
              <a:t>Click to edit Master text styles</a:t>
            </a:r>
          </a:p>
        </p:txBody>
      </p:sp>
      <p:sp>
        <p:nvSpPr>
          <p:cNvPr id="6" name="Text Placeholder 3"/>
          <p:cNvSpPr>
            <a:spLocks noGrp="1"/>
          </p:cNvSpPr>
          <p:nvPr>
            <p:ph type="body" sz="half" idx="13"/>
          </p:nvPr>
        </p:nvSpPr>
        <p:spPr>
          <a:xfrm>
            <a:off x="533400" y="2209801"/>
            <a:ext cx="8153400" cy="381000"/>
          </a:xfrm>
          <a:prstGeom prst="rect">
            <a:avLst/>
          </a:prstGeom>
        </p:spPr>
        <p:txBody>
          <a:bodyPr/>
          <a:lstStyle>
            <a:lvl1pPr>
              <a:buClr>
                <a:srgbClr val="E23827"/>
              </a:buClr>
              <a:defRPr sz="1600">
                <a:solidFill>
                  <a:srgbClr val="3B3B3B"/>
                </a:solidFill>
              </a:defRPr>
            </a:lvl1pPr>
          </a:lstStyle>
          <a:p>
            <a:pPr lvl="0"/>
            <a:r>
              <a:rPr lang="en-US" dirty="0"/>
              <a:t>Click to edit Master text styles</a:t>
            </a:r>
          </a:p>
        </p:txBody>
      </p:sp>
      <p:sp>
        <p:nvSpPr>
          <p:cNvPr id="7" name="Text Placeholder 3"/>
          <p:cNvSpPr>
            <a:spLocks noGrp="1"/>
          </p:cNvSpPr>
          <p:nvPr>
            <p:ph type="body" sz="half" idx="14"/>
          </p:nvPr>
        </p:nvSpPr>
        <p:spPr>
          <a:xfrm>
            <a:off x="533400" y="2819401"/>
            <a:ext cx="8153400" cy="381000"/>
          </a:xfrm>
          <a:prstGeom prst="rect">
            <a:avLst/>
          </a:prstGeom>
        </p:spPr>
        <p:txBody>
          <a:bodyPr/>
          <a:lstStyle>
            <a:lvl1pPr>
              <a:buClr>
                <a:srgbClr val="E23827"/>
              </a:buClr>
              <a:defRPr sz="1400"/>
            </a:lvl1pPr>
          </a:lstStyle>
          <a:p>
            <a:pPr lvl="0"/>
            <a:r>
              <a:rPr lang="en-US" dirty="0"/>
              <a:t>Click to edit Master text styles</a:t>
            </a:r>
          </a:p>
        </p:txBody>
      </p:sp>
      <p:sp>
        <p:nvSpPr>
          <p:cNvPr id="8" name="Text Placeholder 3"/>
          <p:cNvSpPr>
            <a:spLocks noGrp="1"/>
          </p:cNvSpPr>
          <p:nvPr>
            <p:ph type="body" sz="half" idx="15"/>
          </p:nvPr>
        </p:nvSpPr>
        <p:spPr>
          <a:xfrm>
            <a:off x="533400" y="3429001"/>
            <a:ext cx="8153400" cy="381000"/>
          </a:xfrm>
          <a:prstGeom prst="rect">
            <a:avLst/>
          </a:prstGeom>
        </p:spPr>
        <p:txBody>
          <a:bodyPr/>
          <a:lstStyle>
            <a:lvl1pPr>
              <a:buClr>
                <a:srgbClr val="E23827"/>
              </a:buClr>
              <a:defRPr sz="1200"/>
            </a:lvl1pPr>
          </a:lstStyle>
          <a:p>
            <a:pPr lvl="0"/>
            <a:r>
              <a:rPr lang="en-US" dirty="0"/>
              <a:t>Click to edit Master text styles</a:t>
            </a:r>
          </a:p>
        </p:txBody>
      </p:sp>
      <p:sp>
        <p:nvSpPr>
          <p:cNvPr id="9" name="Text Placeholder 3"/>
          <p:cNvSpPr>
            <a:spLocks noGrp="1"/>
          </p:cNvSpPr>
          <p:nvPr>
            <p:ph type="body" sz="half" idx="16"/>
          </p:nvPr>
        </p:nvSpPr>
        <p:spPr>
          <a:xfrm>
            <a:off x="533400" y="4038600"/>
            <a:ext cx="8153400" cy="381000"/>
          </a:xfrm>
          <a:prstGeom prst="rect">
            <a:avLst/>
          </a:prstGeom>
        </p:spPr>
        <p:txBody>
          <a:bodyPr/>
          <a:lstStyle>
            <a:lvl1pPr>
              <a:buClr>
                <a:srgbClr val="E23827"/>
              </a:buClr>
              <a:defRPr sz="1000"/>
            </a:lvl1pPr>
          </a:lstStyle>
          <a:p>
            <a:pPr lvl="0"/>
            <a:r>
              <a:rPr lang="en-US" dirty="0"/>
              <a:t>Click to edit Master text styles</a:t>
            </a:r>
          </a:p>
        </p:txBody>
      </p:sp>
      <p:sp>
        <p:nvSpPr>
          <p:cNvPr id="3" name="Title 2"/>
          <p:cNvSpPr>
            <a:spLocks noGrp="1"/>
          </p:cNvSpPr>
          <p:nvPr>
            <p:ph type="title"/>
          </p:nvPr>
        </p:nvSpPr>
        <p:spPr>
          <a:xfrm>
            <a:off x="96847" y="573202"/>
            <a:ext cx="10969624" cy="516932"/>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245762756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11" name="Content Placeholder 10"/>
          <p:cNvSpPr>
            <a:spLocks noGrp="1"/>
          </p:cNvSpPr>
          <p:nvPr>
            <p:ph sz="quarter" idx="10"/>
          </p:nvPr>
        </p:nvSpPr>
        <p:spPr>
          <a:xfrm>
            <a:off x="568325" y="933450"/>
            <a:ext cx="11242675" cy="4991100"/>
          </a:xfrm>
          <a:prstGeom prst="rect">
            <a:avLst/>
          </a:prstGeom>
        </p:spPr>
        <p:txBody>
          <a:bodyPr/>
          <a:lstStyle>
            <a:lvl1pPr>
              <a:buClr>
                <a:srgbClr val="E23827"/>
              </a:buClr>
              <a:defRPr/>
            </a:lvl1pPr>
            <a:lvl2pPr>
              <a:buClr>
                <a:srgbClr val="E23827"/>
              </a:buClr>
              <a:defRPr/>
            </a:lvl2pPr>
            <a:lvl3pPr>
              <a:buClr>
                <a:srgbClr val="E23827"/>
              </a:buClr>
              <a:defRPr/>
            </a:lvl3pPr>
            <a:lvl4pPr>
              <a:buClr>
                <a:srgbClr val="E23827"/>
              </a:buClr>
              <a:defRPr/>
            </a:lvl4pPr>
            <a:lvl5pPr>
              <a:buClr>
                <a:srgbClr val="E23827"/>
              </a:buCl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a:xfrm>
            <a:off x="96847" y="573202"/>
            <a:ext cx="10969624" cy="516932"/>
          </a:xfrm>
          <a:prstGeom prst="rect">
            <a:avLst/>
          </a:prstGeom>
        </p:spPr>
        <p:txBody>
          <a:bodyPr/>
          <a:lstStyle/>
          <a:p>
            <a:r>
              <a:rPr lang="en-US" dirty="0"/>
              <a:t>Click to edit Master title style</a:t>
            </a:r>
          </a:p>
        </p:txBody>
      </p:sp>
    </p:spTree>
    <p:extLst>
      <p:ext uri="{BB962C8B-B14F-4D97-AF65-F5344CB8AC3E}">
        <p14:creationId xmlns:p14="http://schemas.microsoft.com/office/powerpoint/2010/main" val="250335830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96847" y="573202"/>
            <a:ext cx="10969624" cy="516932"/>
          </a:xfrm>
          <a:prstGeom prst="rect">
            <a:avLst/>
          </a:prstGeom>
        </p:spPr>
        <p:txBody>
          <a:bodyPr/>
          <a:lstStyle/>
          <a:p>
            <a:r>
              <a:rPr lang="en-US"/>
              <a:t>Click to edit Master title style</a:t>
            </a:r>
          </a:p>
        </p:txBody>
      </p:sp>
      <p:sp>
        <p:nvSpPr>
          <p:cNvPr id="4" name="Text Placeholder 3"/>
          <p:cNvSpPr>
            <a:spLocks noGrp="1"/>
          </p:cNvSpPr>
          <p:nvPr>
            <p:ph type="body" sz="half" idx="2"/>
          </p:nvPr>
        </p:nvSpPr>
        <p:spPr>
          <a:xfrm>
            <a:off x="426720" y="3398520"/>
            <a:ext cx="11460480" cy="381000"/>
          </a:xfrm>
          <a:prstGeom prst="rect">
            <a:avLst/>
          </a:prstGeom>
        </p:spPr>
        <p:txBody>
          <a:bodyPr/>
          <a:lstStyle>
            <a:lvl1pPr>
              <a:buClr>
                <a:srgbClr val="E23827"/>
              </a:buClr>
              <a:defRPr sz="1800"/>
            </a:lvl1pPr>
          </a:lstStyle>
          <a:p>
            <a:pPr lvl="0"/>
            <a:r>
              <a:rPr lang="en-US" dirty="0"/>
              <a:t>Click to edit Master text styles</a:t>
            </a:r>
          </a:p>
        </p:txBody>
      </p:sp>
      <p:sp>
        <p:nvSpPr>
          <p:cNvPr id="7" name="Text Placeholder 3"/>
          <p:cNvSpPr>
            <a:spLocks noGrp="1"/>
          </p:cNvSpPr>
          <p:nvPr>
            <p:ph type="body" sz="quarter" idx="10"/>
          </p:nvPr>
        </p:nvSpPr>
        <p:spPr>
          <a:xfrm>
            <a:off x="473075" y="736600"/>
            <a:ext cx="11250613" cy="2372360"/>
          </a:xfrm>
          <a:prstGeom prst="rect">
            <a:avLst/>
          </a:prstGeom>
        </p:spPr>
        <p:txBody>
          <a:bodyPr>
            <a:normAutofit/>
          </a:bodyPr>
          <a:lstStyle>
            <a:lvl1pPr marL="0" indent="0">
              <a:buNone/>
              <a:defRPr sz="1800">
                <a:solidFill>
                  <a:schemeClr val="tx1">
                    <a:lumMod val="50000"/>
                  </a:schemeClr>
                </a:solidFill>
              </a:defRPr>
            </a:lvl1pPr>
            <a:lvl2pPr marL="609447" indent="0">
              <a:buNone/>
              <a:defRPr/>
            </a:lvl2pPr>
            <a:lvl3pPr marL="1218895" indent="0">
              <a:buNone/>
              <a:defRPr/>
            </a:lvl3pPr>
            <a:lvl4pPr marL="1828343" indent="0">
              <a:buNone/>
              <a:defRPr/>
            </a:lvl4pPr>
            <a:lvl5pPr marL="2437790" indent="0">
              <a:buNone/>
              <a:defRPr/>
            </a:lvl5pPr>
          </a:lstStyle>
          <a:p>
            <a:pPr lvl="0"/>
            <a:r>
              <a:rPr lang="en-US" dirty="0"/>
              <a:t>Click to edit Master text styles</a:t>
            </a:r>
          </a:p>
        </p:txBody>
      </p:sp>
    </p:spTree>
    <p:extLst>
      <p:ext uri="{BB962C8B-B14F-4D97-AF65-F5344CB8AC3E}">
        <p14:creationId xmlns:p14="http://schemas.microsoft.com/office/powerpoint/2010/main" val="224684745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96847" y="573202"/>
            <a:ext cx="10969624" cy="516932"/>
          </a:xfrm>
          <a:prstGeom prst="rect">
            <a:avLst/>
          </a:prstGeom>
        </p:spPr>
        <p:txBody>
          <a:bodyPr/>
          <a:lstStyle/>
          <a:p>
            <a:r>
              <a:rPr lang="en-US"/>
              <a:t>Click to edit Master title style</a:t>
            </a:r>
          </a:p>
        </p:txBody>
      </p:sp>
      <p:sp>
        <p:nvSpPr>
          <p:cNvPr id="4" name="Text Placeholder 3"/>
          <p:cNvSpPr>
            <a:spLocks noGrp="1"/>
          </p:cNvSpPr>
          <p:nvPr>
            <p:ph type="body" sz="half" idx="2"/>
          </p:nvPr>
        </p:nvSpPr>
        <p:spPr>
          <a:xfrm>
            <a:off x="426720" y="3398520"/>
            <a:ext cx="5667694" cy="381000"/>
          </a:xfrm>
          <a:prstGeom prst="rect">
            <a:avLst/>
          </a:prstGeom>
        </p:spPr>
        <p:txBody>
          <a:bodyPr/>
          <a:lstStyle>
            <a:lvl1pPr>
              <a:buClr>
                <a:srgbClr val="E23827"/>
              </a:buClr>
              <a:defRPr sz="1800"/>
            </a:lvl1pPr>
          </a:lstStyle>
          <a:p>
            <a:pPr lvl="0"/>
            <a:r>
              <a:rPr lang="en-US" dirty="0"/>
              <a:t>Click to edit Master text styles</a:t>
            </a:r>
          </a:p>
        </p:txBody>
      </p:sp>
      <p:sp>
        <p:nvSpPr>
          <p:cNvPr id="7" name="Text Placeholder 3"/>
          <p:cNvSpPr>
            <a:spLocks noGrp="1"/>
          </p:cNvSpPr>
          <p:nvPr>
            <p:ph type="body" sz="quarter" idx="10"/>
          </p:nvPr>
        </p:nvSpPr>
        <p:spPr>
          <a:xfrm>
            <a:off x="426720" y="736600"/>
            <a:ext cx="5667693" cy="2372360"/>
          </a:xfrm>
          <a:prstGeom prst="rect">
            <a:avLst/>
          </a:prstGeom>
        </p:spPr>
        <p:txBody>
          <a:bodyPr>
            <a:normAutofit/>
          </a:bodyPr>
          <a:lstStyle>
            <a:lvl1pPr marL="0" indent="0">
              <a:buNone/>
              <a:defRPr sz="1800">
                <a:solidFill>
                  <a:schemeClr val="tx1">
                    <a:lumMod val="50000"/>
                  </a:schemeClr>
                </a:solidFill>
              </a:defRPr>
            </a:lvl1pPr>
            <a:lvl2pPr marL="609447" indent="0">
              <a:buNone/>
              <a:defRPr/>
            </a:lvl2pPr>
            <a:lvl3pPr marL="1218895" indent="0">
              <a:buNone/>
              <a:defRPr/>
            </a:lvl3pPr>
            <a:lvl4pPr marL="1828343" indent="0">
              <a:buNone/>
              <a:defRPr/>
            </a:lvl4pPr>
            <a:lvl5pPr marL="2437790" indent="0">
              <a:buNone/>
              <a:defRPr/>
            </a:lvl5pPr>
          </a:lstStyle>
          <a:p>
            <a:pPr lvl="0"/>
            <a:r>
              <a:rPr lang="en-US" dirty="0"/>
              <a:t>Click to edit Master text styles</a:t>
            </a:r>
          </a:p>
        </p:txBody>
      </p:sp>
      <p:sp>
        <p:nvSpPr>
          <p:cNvPr id="5" name="Text Placeholder 3"/>
          <p:cNvSpPr>
            <a:spLocks noGrp="1"/>
          </p:cNvSpPr>
          <p:nvPr>
            <p:ph type="body" sz="quarter" idx="11"/>
          </p:nvPr>
        </p:nvSpPr>
        <p:spPr>
          <a:xfrm>
            <a:off x="6246813" y="736600"/>
            <a:ext cx="5621337" cy="2372360"/>
          </a:xfrm>
          <a:prstGeom prst="rect">
            <a:avLst/>
          </a:prstGeom>
        </p:spPr>
        <p:txBody>
          <a:bodyPr>
            <a:normAutofit/>
          </a:bodyPr>
          <a:lstStyle>
            <a:lvl1pPr marL="0" indent="0">
              <a:buNone/>
              <a:defRPr sz="1800">
                <a:solidFill>
                  <a:schemeClr val="tx1">
                    <a:lumMod val="50000"/>
                  </a:schemeClr>
                </a:solidFill>
              </a:defRPr>
            </a:lvl1pPr>
            <a:lvl2pPr marL="609447" indent="0">
              <a:buNone/>
              <a:defRPr/>
            </a:lvl2pPr>
            <a:lvl3pPr marL="1218895" indent="0">
              <a:buNone/>
              <a:defRPr/>
            </a:lvl3pPr>
            <a:lvl4pPr marL="1828343" indent="0">
              <a:buNone/>
              <a:defRPr/>
            </a:lvl4pPr>
            <a:lvl5pPr marL="2437790" indent="0">
              <a:buNone/>
              <a:defRPr/>
            </a:lvl5pPr>
          </a:lstStyle>
          <a:p>
            <a:pPr lvl="0"/>
            <a:r>
              <a:rPr lang="en-US" dirty="0"/>
              <a:t>Click to edit Master text styles</a:t>
            </a:r>
          </a:p>
        </p:txBody>
      </p:sp>
      <p:sp>
        <p:nvSpPr>
          <p:cNvPr id="6" name="Text Placeholder 3"/>
          <p:cNvSpPr>
            <a:spLocks noGrp="1"/>
          </p:cNvSpPr>
          <p:nvPr>
            <p:ph type="body" sz="half" idx="12"/>
          </p:nvPr>
        </p:nvSpPr>
        <p:spPr>
          <a:xfrm>
            <a:off x="6246814" y="3413760"/>
            <a:ext cx="5667694" cy="381000"/>
          </a:xfrm>
          <a:prstGeom prst="rect">
            <a:avLst/>
          </a:prstGeom>
        </p:spPr>
        <p:txBody>
          <a:bodyPr/>
          <a:lstStyle>
            <a:lvl1pPr>
              <a:buClr>
                <a:srgbClr val="E23827"/>
              </a:buClr>
              <a:defRPr sz="1800"/>
            </a:lvl1pPr>
          </a:lstStyle>
          <a:p>
            <a:pPr lvl="0"/>
            <a:r>
              <a:rPr lang="en-US" dirty="0"/>
              <a:t>Click to edit Master text styles</a:t>
            </a:r>
          </a:p>
        </p:txBody>
      </p:sp>
    </p:spTree>
    <p:extLst>
      <p:ext uri="{BB962C8B-B14F-4D97-AF65-F5344CB8AC3E}">
        <p14:creationId xmlns:p14="http://schemas.microsoft.com/office/powerpoint/2010/main" val="171908003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OC">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473077" y="736599"/>
            <a:ext cx="11250613" cy="4832350"/>
          </a:xfrm>
          <a:prstGeom prst="rect">
            <a:avLst/>
          </a:prstGeom>
        </p:spPr>
        <p:txBody>
          <a:bodyPr>
            <a:normAutofit/>
          </a:bodyPr>
          <a:lstStyle>
            <a:lvl1pPr marL="0" indent="0">
              <a:buNone/>
              <a:defRPr sz="1800">
                <a:solidFill>
                  <a:schemeClr val="tx1">
                    <a:lumMod val="50000"/>
                  </a:schemeClr>
                </a:solidFill>
              </a:defRPr>
            </a:lvl1pPr>
            <a:lvl2pPr marL="609365" indent="0">
              <a:buNone/>
              <a:defRPr/>
            </a:lvl2pPr>
            <a:lvl3pPr marL="1218729" indent="0">
              <a:buNone/>
              <a:defRPr/>
            </a:lvl3pPr>
            <a:lvl4pPr marL="1828095" indent="0">
              <a:buNone/>
              <a:defRPr/>
            </a:lvl4pPr>
            <a:lvl5pPr marL="2437459" indent="0">
              <a:buNone/>
              <a:defRPr/>
            </a:lvl5pPr>
          </a:lstStyle>
          <a:p>
            <a:pPr lvl="0"/>
            <a:r>
              <a:rPr lang="en-US"/>
              <a:t>Click to edit Master text styles</a:t>
            </a:r>
          </a:p>
        </p:txBody>
      </p:sp>
      <p:sp>
        <p:nvSpPr>
          <p:cNvPr id="3" name="Title 2"/>
          <p:cNvSpPr>
            <a:spLocks noGrp="1"/>
          </p:cNvSpPr>
          <p:nvPr>
            <p:ph type="title"/>
          </p:nvPr>
        </p:nvSpPr>
        <p:spPr>
          <a:xfrm>
            <a:off x="96847" y="573202"/>
            <a:ext cx="10969624" cy="516932"/>
          </a:xfrm>
          <a:prstGeom prst="rect">
            <a:avLst/>
          </a:prstGeom>
        </p:spPr>
        <p:txBody>
          <a:bodyPr/>
          <a:lstStyle/>
          <a:p>
            <a:r>
              <a:rPr lang="en-US"/>
              <a:t>Click to edit Master title style</a:t>
            </a:r>
            <a:endParaRPr lang="en-US" dirty="0"/>
          </a:p>
        </p:txBody>
      </p:sp>
    </p:spTree>
    <p:extLst>
      <p:ext uri="{BB962C8B-B14F-4D97-AF65-F5344CB8AC3E}">
        <p14:creationId xmlns:p14="http://schemas.microsoft.com/office/powerpoint/2010/main" val="3428285524"/>
      </p:ext>
    </p:extLst>
  </p:cSld>
  <p:clrMapOvr>
    <a:masterClrMapping/>
  </p:clrMapOvr>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96847" y="573202"/>
            <a:ext cx="10969624" cy="516932"/>
          </a:xfrm>
          <a:prstGeom prst="rect">
            <a:avLst/>
          </a:prstGeom>
        </p:spPr>
        <p:txBody>
          <a:bodyPr/>
          <a:lstStyle/>
          <a:p>
            <a:r>
              <a:rPr lang="en-US"/>
              <a:t>Click to edit Master title style</a:t>
            </a:r>
          </a:p>
        </p:txBody>
      </p:sp>
      <p:sp>
        <p:nvSpPr>
          <p:cNvPr id="5" name="Content Placeholder 4"/>
          <p:cNvSpPr>
            <a:spLocks noGrp="1"/>
          </p:cNvSpPr>
          <p:nvPr>
            <p:ph sz="quarter" idx="10"/>
          </p:nvPr>
        </p:nvSpPr>
        <p:spPr>
          <a:xfrm>
            <a:off x="568330" y="928687"/>
            <a:ext cx="10969624" cy="5008562"/>
          </a:xfrm>
          <a:prstGeom prst="rect">
            <a:avLst/>
          </a:prstGeom>
        </p:spPr>
        <p:txBody>
          <a:bodyPr/>
          <a:lstStyle>
            <a:lvl1pPr>
              <a:buClr>
                <a:srgbClr val="E23827"/>
              </a:buClr>
              <a:defRPr>
                <a:solidFill>
                  <a:schemeClr val="tx1">
                    <a:lumMod val="50000"/>
                  </a:schemeClr>
                </a:solidFill>
              </a:defRPr>
            </a:lvl1pPr>
            <a:lvl2pPr>
              <a:buClr>
                <a:srgbClr val="E23827"/>
              </a:buClr>
              <a:defRPr>
                <a:solidFill>
                  <a:schemeClr val="tx1">
                    <a:lumMod val="50000"/>
                  </a:schemeClr>
                </a:solidFill>
              </a:defRPr>
            </a:lvl2pPr>
            <a:lvl3pPr>
              <a:buClr>
                <a:srgbClr val="E23827"/>
              </a:buClr>
              <a:defRPr>
                <a:solidFill>
                  <a:schemeClr val="tx1">
                    <a:lumMod val="50000"/>
                  </a:schemeClr>
                </a:solidFill>
              </a:defRPr>
            </a:lvl3pPr>
            <a:lvl4pPr>
              <a:buClr>
                <a:srgbClr val="E23827"/>
              </a:buClr>
              <a:defRPr>
                <a:solidFill>
                  <a:schemeClr val="tx1">
                    <a:lumMod val="50000"/>
                  </a:schemeClr>
                </a:solidFill>
              </a:defRPr>
            </a:lvl4pPr>
            <a:lvl5pPr>
              <a:buClr>
                <a:srgbClr val="E23827"/>
              </a:buClr>
              <a:defRPr>
                <a:solidFill>
                  <a:schemeClr val="tx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883609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4" name="Table Placeholder 3"/>
          <p:cNvSpPr>
            <a:spLocks noGrp="1"/>
          </p:cNvSpPr>
          <p:nvPr>
            <p:ph type="tbl" sz="quarter" idx="10"/>
          </p:nvPr>
        </p:nvSpPr>
        <p:spPr>
          <a:xfrm>
            <a:off x="568330" y="831850"/>
            <a:ext cx="10969624" cy="4941888"/>
          </a:xfrm>
          <a:prstGeom prst="rect">
            <a:avLst/>
          </a:prstGeom>
        </p:spPr>
        <p:txBody>
          <a:bodyPr/>
          <a:lstStyle/>
          <a:p>
            <a:r>
              <a:rPr lang="en-US" dirty="0"/>
              <a:t>Click icon to add table</a:t>
            </a:r>
          </a:p>
        </p:txBody>
      </p:sp>
      <p:sp>
        <p:nvSpPr>
          <p:cNvPr id="5" name="Title 4"/>
          <p:cNvSpPr>
            <a:spLocks noGrp="1"/>
          </p:cNvSpPr>
          <p:nvPr>
            <p:ph type="title"/>
          </p:nvPr>
        </p:nvSpPr>
        <p:spPr>
          <a:xfrm>
            <a:off x="96847" y="573202"/>
            <a:ext cx="10969624" cy="516932"/>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17444229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68330" y="804863"/>
            <a:ext cx="10969624" cy="4818062"/>
          </a:xfrm>
          <a:prstGeom prst="rect">
            <a:avLst/>
          </a:prstGeom>
        </p:spPr>
        <p:txBody>
          <a:bodyPr/>
          <a:lstStyle>
            <a:lvl1pPr>
              <a:buClr>
                <a:srgbClr val="C00000"/>
              </a:buClr>
              <a:defRPr>
                <a:solidFill>
                  <a:srgbClr val="3B3B3B"/>
                </a:solidFill>
              </a:defRPr>
            </a:lvl1pPr>
            <a:lvl2pPr>
              <a:buClr>
                <a:srgbClr val="C00000"/>
              </a:buClr>
              <a:defRPr>
                <a:solidFill>
                  <a:srgbClr val="3B3B3B"/>
                </a:solidFill>
              </a:defRPr>
            </a:lvl2pPr>
            <a:lvl3pPr>
              <a:buClr>
                <a:srgbClr val="C00000"/>
              </a:buClr>
              <a:defRPr>
                <a:solidFill>
                  <a:srgbClr val="3B3B3B"/>
                </a:solidFill>
              </a:defRPr>
            </a:lvl3pPr>
            <a:lvl4pPr>
              <a:buClr>
                <a:srgbClr val="C00000"/>
              </a:buClr>
              <a:defRPr>
                <a:solidFill>
                  <a:srgbClr val="3B3B3B"/>
                </a:solidFill>
              </a:defRPr>
            </a:lvl4pPr>
            <a:lvl5pPr>
              <a:buClr>
                <a:srgbClr val="C00000"/>
              </a:buClr>
              <a:defRPr>
                <a:solidFill>
                  <a:srgbClr val="3B3B3B"/>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a:xfrm>
            <a:off x="96847" y="573202"/>
            <a:ext cx="10969624" cy="516932"/>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186579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3425074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96847" y="573202"/>
            <a:ext cx="10969624" cy="516932"/>
          </a:xfrm>
          <a:prstGeom prst="rect">
            <a:avLst/>
          </a:prstGeom>
        </p:spPr>
        <p:txBody>
          <a:bodyPr/>
          <a:lstStyle/>
          <a:p>
            <a:r>
              <a:rPr lang="en-US"/>
              <a:t>Click to edit Master title style</a:t>
            </a:r>
          </a:p>
        </p:txBody>
      </p:sp>
      <p:sp>
        <p:nvSpPr>
          <p:cNvPr id="4" name="Picture Placeholder 3"/>
          <p:cNvSpPr>
            <a:spLocks noGrp="1"/>
          </p:cNvSpPr>
          <p:nvPr>
            <p:ph type="pic" sz="quarter" idx="10"/>
          </p:nvPr>
        </p:nvSpPr>
        <p:spPr>
          <a:xfrm>
            <a:off x="6094417" y="792164"/>
            <a:ext cx="5614987" cy="4884737"/>
          </a:xfrm>
          <a:prstGeom prst="rect">
            <a:avLst/>
          </a:prstGeom>
        </p:spPr>
        <p:txBody>
          <a:bodyPr/>
          <a:lstStyle/>
          <a:p>
            <a:r>
              <a:rPr lang="en-US" dirty="0"/>
              <a:t>Click icon to add picture</a:t>
            </a:r>
          </a:p>
        </p:txBody>
      </p:sp>
      <p:sp>
        <p:nvSpPr>
          <p:cNvPr id="6" name="Text Placeholder 5"/>
          <p:cNvSpPr>
            <a:spLocks noGrp="1"/>
          </p:cNvSpPr>
          <p:nvPr>
            <p:ph type="body" sz="quarter" idx="11"/>
          </p:nvPr>
        </p:nvSpPr>
        <p:spPr>
          <a:xfrm>
            <a:off x="568325" y="792164"/>
            <a:ext cx="5354637" cy="4884737"/>
          </a:xfrm>
          <a:prstGeom prst="rect">
            <a:avLst/>
          </a:prstGeom>
        </p:spPr>
        <p:txBody>
          <a:bodyPr>
            <a:normAutofit/>
          </a:bodyPr>
          <a:lstStyle>
            <a:lvl1pPr marL="0" indent="0">
              <a:buNone/>
              <a:defRPr sz="1800"/>
            </a:lvl1pPr>
          </a:lstStyle>
          <a:p>
            <a:pPr lvl="0"/>
            <a:r>
              <a:rPr lang="en-US"/>
              <a:t>Click to edit Master text styles</a:t>
            </a:r>
          </a:p>
        </p:txBody>
      </p:sp>
    </p:spTree>
    <p:extLst>
      <p:ext uri="{BB962C8B-B14F-4D97-AF65-F5344CB8AC3E}">
        <p14:creationId xmlns:p14="http://schemas.microsoft.com/office/powerpoint/2010/main" val="140323507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96847" y="573202"/>
            <a:ext cx="10969624" cy="516932"/>
          </a:xfrm>
          <a:prstGeom prst="rect">
            <a:avLst/>
          </a:prstGeom>
        </p:spPr>
        <p:txBody>
          <a:bodyPr/>
          <a:lstStyle/>
          <a:p>
            <a:r>
              <a:rPr lang="en-US"/>
              <a:t>Click to edit Master title style</a:t>
            </a:r>
            <a:endParaRPr lang="en-US" dirty="0"/>
          </a:p>
        </p:txBody>
      </p:sp>
      <p:sp>
        <p:nvSpPr>
          <p:cNvPr id="6" name="Text Placeholder 5"/>
          <p:cNvSpPr>
            <a:spLocks noGrp="1"/>
          </p:cNvSpPr>
          <p:nvPr>
            <p:ph type="body" sz="quarter" idx="11"/>
          </p:nvPr>
        </p:nvSpPr>
        <p:spPr>
          <a:xfrm>
            <a:off x="568325" y="792163"/>
            <a:ext cx="5354637" cy="5008562"/>
          </a:xfrm>
          <a:prstGeom prst="rect">
            <a:avLst/>
          </a:prstGeom>
        </p:spPr>
        <p:txBody>
          <a:bodyPr>
            <a:normAutofit/>
          </a:bodyPr>
          <a:lstStyle>
            <a:lvl1pPr marL="0" indent="0">
              <a:buNone/>
              <a:defRPr sz="1800"/>
            </a:lvl1pPr>
          </a:lstStyle>
          <a:p>
            <a:pPr lvl="0"/>
            <a:r>
              <a:rPr lang="en-US"/>
              <a:t>Click to edit Master text styles</a:t>
            </a:r>
          </a:p>
        </p:txBody>
      </p:sp>
      <p:sp>
        <p:nvSpPr>
          <p:cNvPr id="5" name="Text Placeholder 4"/>
          <p:cNvSpPr>
            <a:spLocks noGrp="1"/>
          </p:cNvSpPr>
          <p:nvPr>
            <p:ph type="body" sz="quarter" idx="12"/>
          </p:nvPr>
        </p:nvSpPr>
        <p:spPr>
          <a:xfrm>
            <a:off x="6094411" y="792163"/>
            <a:ext cx="5656263" cy="5008562"/>
          </a:xfrm>
          <a:prstGeom prst="rect">
            <a:avLst/>
          </a:prstGeom>
        </p:spPr>
        <p:txBody>
          <a:bodyPr>
            <a:normAutofit/>
          </a:bodyPr>
          <a:lstStyle>
            <a:lvl1pPr marL="0" indent="0">
              <a:buNone/>
              <a:defRPr sz="1800"/>
            </a:lvl1pPr>
          </a:lstStyle>
          <a:p>
            <a:pPr lvl="0"/>
            <a:r>
              <a:rPr lang="en-US"/>
              <a:t>Click to edit Master text styles</a:t>
            </a:r>
          </a:p>
        </p:txBody>
      </p:sp>
    </p:spTree>
    <p:extLst>
      <p:ext uri="{BB962C8B-B14F-4D97-AF65-F5344CB8AC3E}">
        <p14:creationId xmlns:p14="http://schemas.microsoft.com/office/powerpoint/2010/main" val="341030434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96847" y="573202"/>
            <a:ext cx="10969624" cy="516932"/>
          </a:xfrm>
          <a:prstGeom prst="rect">
            <a:avLst/>
          </a:prstGeom>
        </p:spPr>
        <p:txBody>
          <a:bodyPr/>
          <a:lstStyle/>
          <a:p>
            <a:r>
              <a:rPr lang="en-US"/>
              <a:t>Click to edit Master title style</a:t>
            </a:r>
          </a:p>
        </p:txBody>
      </p:sp>
      <p:cxnSp>
        <p:nvCxnSpPr>
          <p:cNvPr id="8" name="Straight Connector 7"/>
          <p:cNvCxnSpPr/>
          <p:nvPr userDrawn="1"/>
        </p:nvCxnSpPr>
        <p:spPr>
          <a:xfrm>
            <a:off x="568657" y="687394"/>
            <a:ext cx="11427725" cy="0"/>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1" name="Text Placeholder 34"/>
          <p:cNvSpPr>
            <a:spLocks noGrp="1"/>
          </p:cNvSpPr>
          <p:nvPr>
            <p:ph type="body" sz="quarter" idx="14" hasCustomPrompt="1"/>
          </p:nvPr>
        </p:nvSpPr>
        <p:spPr>
          <a:xfrm>
            <a:off x="614151" y="1102937"/>
            <a:ext cx="5009182" cy="339388"/>
          </a:xfrm>
          <a:prstGeom prst="rect">
            <a:avLst/>
          </a:prstGeom>
        </p:spPr>
        <p:txBody>
          <a:bodyPr anchor="ctr">
            <a:noAutofit/>
          </a:bodyPr>
          <a:lstStyle>
            <a:lvl1pPr marL="0" indent="0">
              <a:buNone/>
              <a:defRPr sz="2400" b="0" baseline="0">
                <a:solidFill>
                  <a:schemeClr val="accent6">
                    <a:lumMod val="75000"/>
                  </a:schemeClr>
                </a:solidFill>
                <a:latin typeface="+mn-lt"/>
                <a:ea typeface="Tahoma" panose="020B0604030504040204" pitchFamily="34" charset="0"/>
                <a:cs typeface="Tahoma" panose="020B0604030504040204" pitchFamily="34" charset="0"/>
              </a:defRPr>
            </a:lvl1pPr>
            <a:lvl2pPr marL="609365" indent="0">
              <a:buNone/>
              <a:defRPr sz="2700">
                <a:solidFill>
                  <a:schemeClr val="bg1"/>
                </a:solidFill>
                <a:latin typeface="Tahoma" panose="020B0604030504040204" pitchFamily="34" charset="0"/>
                <a:ea typeface="Tahoma" panose="020B0604030504040204" pitchFamily="34" charset="0"/>
                <a:cs typeface="Tahoma" panose="020B0604030504040204" pitchFamily="34" charset="0"/>
              </a:defRPr>
            </a:lvl2pPr>
            <a:lvl3pPr marL="1218729" indent="0">
              <a:buNone/>
              <a:defRPr sz="2400">
                <a:solidFill>
                  <a:schemeClr val="bg1"/>
                </a:solidFill>
                <a:latin typeface="Tahoma" panose="020B0604030504040204" pitchFamily="34" charset="0"/>
                <a:ea typeface="Tahoma" panose="020B0604030504040204" pitchFamily="34" charset="0"/>
                <a:cs typeface="Tahoma" panose="020B0604030504040204" pitchFamily="34" charset="0"/>
              </a:defRPr>
            </a:lvl3pPr>
            <a:lvl4pPr marL="1828095" indent="0">
              <a:buNone/>
              <a:defRPr sz="2200">
                <a:solidFill>
                  <a:schemeClr val="bg1"/>
                </a:solidFill>
                <a:latin typeface="Tahoma" panose="020B0604030504040204" pitchFamily="34" charset="0"/>
                <a:ea typeface="Tahoma" panose="020B0604030504040204" pitchFamily="34" charset="0"/>
                <a:cs typeface="Tahoma" panose="020B0604030504040204" pitchFamily="34" charset="0"/>
              </a:defRPr>
            </a:lvl4pPr>
            <a:lvl5pPr marL="2437459" indent="0">
              <a:buNone/>
              <a:defRPr sz="2200">
                <a:solidFill>
                  <a:schemeClr val="bg1"/>
                </a:solidFill>
                <a:latin typeface="Tahoma" panose="020B0604030504040204" pitchFamily="34" charset="0"/>
                <a:ea typeface="Tahoma" panose="020B0604030504040204" pitchFamily="34" charset="0"/>
                <a:cs typeface="Tahoma" panose="020B0604030504040204" pitchFamily="34" charset="0"/>
              </a:defRPr>
            </a:lvl5pPr>
          </a:lstStyle>
          <a:p>
            <a:pPr lvl="0"/>
            <a:r>
              <a:rPr lang="en-US" dirty="0"/>
              <a:t>Put Great Subtitle Here</a:t>
            </a:r>
            <a:endParaRPr lang="en-IN" dirty="0"/>
          </a:p>
        </p:txBody>
      </p:sp>
    </p:spTree>
    <p:extLst>
      <p:ext uri="{BB962C8B-B14F-4D97-AF65-F5344CB8AC3E}">
        <p14:creationId xmlns:p14="http://schemas.microsoft.com/office/powerpoint/2010/main" val="90574249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hank You">
    <p:spTree>
      <p:nvGrpSpPr>
        <p:cNvPr id="1" name=""/>
        <p:cNvGrpSpPr/>
        <p:nvPr/>
      </p:nvGrpSpPr>
      <p:grpSpPr>
        <a:xfrm>
          <a:off x="0" y="0"/>
          <a:ext cx="0" cy="0"/>
          <a:chOff x="0" y="0"/>
          <a:chExt cx="0" cy="0"/>
        </a:xfrm>
      </p:grpSpPr>
      <p:sp>
        <p:nvSpPr>
          <p:cNvPr id="18" name="Rectangle 17"/>
          <p:cNvSpPr/>
          <p:nvPr userDrawn="1"/>
        </p:nvSpPr>
        <p:spPr>
          <a:xfrm>
            <a:off x="2225" y="1"/>
            <a:ext cx="12188952" cy="178525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427" tIns="45714" rIns="91427" bIns="45714" rtlCol="0" anchor="ctr"/>
          <a:lstStyle/>
          <a:p>
            <a:pPr algn="ctr" defTabSz="609410"/>
            <a:endParaRPr lang="en-US" dirty="0">
              <a:solidFill>
                <a:prstClr val="white"/>
              </a:solidFill>
            </a:endParaRPr>
          </a:p>
        </p:txBody>
      </p:sp>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956" y="2336292"/>
            <a:ext cx="12185218" cy="4521708"/>
          </a:xfrm>
          <a:prstGeom prst="rect">
            <a:avLst/>
          </a:prstGeom>
        </p:spPr>
      </p:pic>
      <p:sp>
        <p:nvSpPr>
          <p:cNvPr id="35" name="Text Placeholder 34"/>
          <p:cNvSpPr>
            <a:spLocks noGrp="1"/>
          </p:cNvSpPr>
          <p:nvPr>
            <p:ph type="body" sz="quarter" idx="13" hasCustomPrompt="1"/>
          </p:nvPr>
        </p:nvSpPr>
        <p:spPr>
          <a:xfrm>
            <a:off x="5607052" y="1372341"/>
            <a:ext cx="5804008" cy="825836"/>
          </a:xfrm>
          <a:prstGeom prst="rect">
            <a:avLst/>
          </a:prstGeom>
        </p:spPr>
        <p:txBody>
          <a:bodyPr lIns="0" anchor="ctr"/>
          <a:lstStyle>
            <a:lvl1pPr marL="0" indent="0">
              <a:buNone/>
              <a:defRPr sz="2900" b="1">
                <a:solidFill>
                  <a:schemeClr val="tx1"/>
                </a:solidFill>
                <a:latin typeface="+mj-lt"/>
                <a:ea typeface="Tahoma" panose="020B0604030504040204" pitchFamily="34" charset="0"/>
                <a:cs typeface="Tahoma" panose="020B0604030504040204" pitchFamily="34" charset="0"/>
              </a:defRPr>
            </a:lvl1pPr>
            <a:lvl2pPr marL="609365" indent="0">
              <a:buNone/>
              <a:defRPr sz="2700">
                <a:solidFill>
                  <a:schemeClr val="bg1"/>
                </a:solidFill>
                <a:latin typeface="Tahoma" panose="020B0604030504040204" pitchFamily="34" charset="0"/>
                <a:ea typeface="Tahoma" panose="020B0604030504040204" pitchFamily="34" charset="0"/>
                <a:cs typeface="Tahoma" panose="020B0604030504040204" pitchFamily="34" charset="0"/>
              </a:defRPr>
            </a:lvl2pPr>
            <a:lvl3pPr marL="1218729" indent="0">
              <a:buNone/>
              <a:defRPr sz="2400">
                <a:solidFill>
                  <a:schemeClr val="bg1"/>
                </a:solidFill>
                <a:latin typeface="Tahoma" panose="020B0604030504040204" pitchFamily="34" charset="0"/>
                <a:ea typeface="Tahoma" panose="020B0604030504040204" pitchFamily="34" charset="0"/>
                <a:cs typeface="Tahoma" panose="020B0604030504040204" pitchFamily="34" charset="0"/>
              </a:defRPr>
            </a:lvl3pPr>
            <a:lvl4pPr marL="1828095" indent="0">
              <a:buNone/>
              <a:defRPr sz="2200">
                <a:solidFill>
                  <a:schemeClr val="bg1"/>
                </a:solidFill>
                <a:latin typeface="Tahoma" panose="020B0604030504040204" pitchFamily="34" charset="0"/>
                <a:ea typeface="Tahoma" panose="020B0604030504040204" pitchFamily="34" charset="0"/>
                <a:cs typeface="Tahoma" panose="020B0604030504040204" pitchFamily="34" charset="0"/>
              </a:defRPr>
            </a:lvl4pPr>
            <a:lvl5pPr marL="2437459" indent="0">
              <a:buNone/>
              <a:defRPr sz="2200">
                <a:solidFill>
                  <a:schemeClr val="bg1"/>
                </a:solidFill>
                <a:latin typeface="Tahoma" panose="020B0604030504040204" pitchFamily="34" charset="0"/>
                <a:ea typeface="Tahoma" panose="020B0604030504040204" pitchFamily="34" charset="0"/>
                <a:cs typeface="Tahoma" panose="020B0604030504040204" pitchFamily="34" charset="0"/>
              </a:defRPr>
            </a:lvl5pPr>
          </a:lstStyle>
          <a:p>
            <a:pPr lvl="0"/>
            <a:r>
              <a:rPr lang="en-US" dirty="0"/>
              <a:t>THANK YOU</a:t>
            </a:r>
            <a:endParaRPr lang="en-IN" dirty="0"/>
          </a:p>
        </p:txBody>
      </p:sp>
      <p:sp>
        <p:nvSpPr>
          <p:cNvPr id="36" name="Text Placeholder 34"/>
          <p:cNvSpPr>
            <a:spLocks noGrp="1"/>
          </p:cNvSpPr>
          <p:nvPr>
            <p:ph type="body" sz="quarter" idx="14" hasCustomPrompt="1"/>
          </p:nvPr>
        </p:nvSpPr>
        <p:spPr>
          <a:xfrm>
            <a:off x="5614424" y="2293426"/>
            <a:ext cx="5797948" cy="339388"/>
          </a:xfrm>
          <a:prstGeom prst="rect">
            <a:avLst/>
          </a:prstGeom>
        </p:spPr>
        <p:txBody>
          <a:bodyPr anchor="ctr"/>
          <a:lstStyle>
            <a:lvl1pPr marL="0" indent="0">
              <a:buNone/>
              <a:defRPr sz="1800" baseline="0">
                <a:solidFill>
                  <a:schemeClr val="tx1"/>
                </a:solidFill>
                <a:latin typeface="+mn-lt"/>
                <a:ea typeface="Tahoma" panose="020B0604030504040204" pitchFamily="34" charset="0"/>
                <a:cs typeface="Tahoma" panose="020B0604030504040204" pitchFamily="34" charset="0"/>
              </a:defRPr>
            </a:lvl1pPr>
            <a:lvl2pPr marL="609365" indent="0">
              <a:buNone/>
              <a:defRPr sz="2700">
                <a:solidFill>
                  <a:schemeClr val="bg1"/>
                </a:solidFill>
                <a:latin typeface="Tahoma" panose="020B0604030504040204" pitchFamily="34" charset="0"/>
                <a:ea typeface="Tahoma" panose="020B0604030504040204" pitchFamily="34" charset="0"/>
                <a:cs typeface="Tahoma" panose="020B0604030504040204" pitchFamily="34" charset="0"/>
              </a:defRPr>
            </a:lvl2pPr>
            <a:lvl3pPr marL="1218729" indent="0">
              <a:buNone/>
              <a:defRPr sz="2400">
                <a:solidFill>
                  <a:schemeClr val="bg1"/>
                </a:solidFill>
                <a:latin typeface="Tahoma" panose="020B0604030504040204" pitchFamily="34" charset="0"/>
                <a:ea typeface="Tahoma" panose="020B0604030504040204" pitchFamily="34" charset="0"/>
                <a:cs typeface="Tahoma" panose="020B0604030504040204" pitchFamily="34" charset="0"/>
              </a:defRPr>
            </a:lvl3pPr>
            <a:lvl4pPr marL="1828095" indent="0">
              <a:buNone/>
              <a:defRPr sz="2200">
                <a:solidFill>
                  <a:schemeClr val="bg1"/>
                </a:solidFill>
                <a:latin typeface="Tahoma" panose="020B0604030504040204" pitchFamily="34" charset="0"/>
                <a:ea typeface="Tahoma" panose="020B0604030504040204" pitchFamily="34" charset="0"/>
                <a:cs typeface="Tahoma" panose="020B0604030504040204" pitchFamily="34" charset="0"/>
              </a:defRPr>
            </a:lvl4pPr>
            <a:lvl5pPr marL="2437459" indent="0">
              <a:buNone/>
              <a:defRPr sz="2200">
                <a:solidFill>
                  <a:schemeClr val="bg1"/>
                </a:solidFill>
                <a:latin typeface="Tahoma" panose="020B0604030504040204" pitchFamily="34" charset="0"/>
                <a:ea typeface="Tahoma" panose="020B0604030504040204" pitchFamily="34" charset="0"/>
                <a:cs typeface="Tahoma" panose="020B0604030504040204" pitchFamily="34" charset="0"/>
              </a:defRPr>
            </a:lvl5pPr>
          </a:lstStyle>
          <a:p>
            <a:pPr lvl="0"/>
            <a:r>
              <a:rPr lang="en-US" dirty="0"/>
              <a:t>Name &amp; Designation</a:t>
            </a:r>
            <a:endParaRPr lang="en-IN" dirty="0"/>
          </a:p>
        </p:txBody>
      </p:sp>
      <p:grpSp>
        <p:nvGrpSpPr>
          <p:cNvPr id="14" name="Group 13"/>
          <p:cNvGrpSpPr/>
          <p:nvPr userDrawn="1"/>
        </p:nvGrpSpPr>
        <p:grpSpPr>
          <a:xfrm>
            <a:off x="6509897" y="4529507"/>
            <a:ext cx="1762126" cy="431800"/>
            <a:chOff x="5213350" y="3213100"/>
            <a:chExt cx="1762125" cy="431800"/>
          </a:xfrm>
        </p:grpSpPr>
        <p:sp>
          <p:nvSpPr>
            <p:cNvPr id="7" name="Freeform 5"/>
            <p:cNvSpPr>
              <a:spLocks/>
            </p:cNvSpPr>
            <p:nvPr userDrawn="1"/>
          </p:nvSpPr>
          <p:spPr bwMode="auto">
            <a:xfrm>
              <a:off x="5878513" y="3213100"/>
              <a:ext cx="431800" cy="431800"/>
            </a:xfrm>
            <a:custGeom>
              <a:avLst/>
              <a:gdLst>
                <a:gd name="T0" fmla="*/ 2247 w 4078"/>
                <a:gd name="T1" fmla="*/ 4070 h 4080"/>
                <a:gd name="T2" fmla="*/ 2549 w 4078"/>
                <a:gd name="T3" fmla="*/ 4015 h 4080"/>
                <a:gd name="T4" fmla="*/ 2833 w 4078"/>
                <a:gd name="T5" fmla="*/ 3920 h 4080"/>
                <a:gd name="T6" fmla="*/ 3096 w 4078"/>
                <a:gd name="T7" fmla="*/ 3784 h 4080"/>
                <a:gd name="T8" fmla="*/ 3336 w 4078"/>
                <a:gd name="T9" fmla="*/ 3615 h 4080"/>
                <a:gd name="T10" fmla="*/ 3548 w 4078"/>
                <a:gd name="T11" fmla="*/ 3412 h 4080"/>
                <a:gd name="T12" fmla="*/ 3730 w 4078"/>
                <a:gd name="T13" fmla="*/ 3181 h 4080"/>
                <a:gd name="T14" fmla="*/ 3877 w 4078"/>
                <a:gd name="T15" fmla="*/ 2924 h 4080"/>
                <a:gd name="T16" fmla="*/ 3986 w 4078"/>
                <a:gd name="T17" fmla="*/ 2646 h 4080"/>
                <a:gd name="T18" fmla="*/ 4055 w 4078"/>
                <a:gd name="T19" fmla="*/ 2351 h 4080"/>
                <a:gd name="T20" fmla="*/ 4078 w 4078"/>
                <a:gd name="T21" fmla="*/ 2039 h 4080"/>
                <a:gd name="T22" fmla="*/ 4055 w 4078"/>
                <a:gd name="T23" fmla="*/ 1729 h 4080"/>
                <a:gd name="T24" fmla="*/ 3986 w 4078"/>
                <a:gd name="T25" fmla="*/ 1434 h 4080"/>
                <a:gd name="T26" fmla="*/ 3877 w 4078"/>
                <a:gd name="T27" fmla="*/ 1156 h 4080"/>
                <a:gd name="T28" fmla="*/ 3730 w 4078"/>
                <a:gd name="T29" fmla="*/ 899 h 4080"/>
                <a:gd name="T30" fmla="*/ 3548 w 4078"/>
                <a:gd name="T31" fmla="*/ 668 h 4080"/>
                <a:gd name="T32" fmla="*/ 3336 w 4078"/>
                <a:gd name="T33" fmla="*/ 465 h 4080"/>
                <a:gd name="T34" fmla="*/ 3096 w 4078"/>
                <a:gd name="T35" fmla="*/ 296 h 4080"/>
                <a:gd name="T36" fmla="*/ 2833 w 4078"/>
                <a:gd name="T37" fmla="*/ 160 h 4080"/>
                <a:gd name="T38" fmla="*/ 2549 w 4078"/>
                <a:gd name="T39" fmla="*/ 65 h 4080"/>
                <a:gd name="T40" fmla="*/ 2247 w 4078"/>
                <a:gd name="T41" fmla="*/ 10 h 4080"/>
                <a:gd name="T42" fmla="*/ 1934 w 4078"/>
                <a:gd name="T43" fmla="*/ 3 h 4080"/>
                <a:gd name="T44" fmla="*/ 1628 w 4078"/>
                <a:gd name="T45" fmla="*/ 42 h 4080"/>
                <a:gd name="T46" fmla="*/ 1338 w 4078"/>
                <a:gd name="T47" fmla="*/ 124 h 4080"/>
                <a:gd name="T48" fmla="*/ 1067 w 4078"/>
                <a:gd name="T49" fmla="*/ 247 h 4080"/>
                <a:gd name="T50" fmla="*/ 819 w 4078"/>
                <a:gd name="T51" fmla="*/ 405 h 4080"/>
                <a:gd name="T52" fmla="*/ 597 w 4078"/>
                <a:gd name="T53" fmla="*/ 598 h 4080"/>
                <a:gd name="T54" fmla="*/ 405 w 4078"/>
                <a:gd name="T55" fmla="*/ 819 h 4080"/>
                <a:gd name="T56" fmla="*/ 246 w 4078"/>
                <a:gd name="T57" fmla="*/ 1068 h 4080"/>
                <a:gd name="T58" fmla="*/ 123 w 4078"/>
                <a:gd name="T59" fmla="*/ 1339 h 4080"/>
                <a:gd name="T60" fmla="*/ 41 w 4078"/>
                <a:gd name="T61" fmla="*/ 1629 h 4080"/>
                <a:gd name="T62" fmla="*/ 2 w 4078"/>
                <a:gd name="T63" fmla="*/ 1935 h 4080"/>
                <a:gd name="T64" fmla="*/ 11 w 4078"/>
                <a:gd name="T65" fmla="*/ 2249 h 4080"/>
                <a:gd name="T66" fmla="*/ 64 w 4078"/>
                <a:gd name="T67" fmla="*/ 2550 h 4080"/>
                <a:gd name="T68" fmla="*/ 161 w 4078"/>
                <a:gd name="T69" fmla="*/ 2834 h 4080"/>
                <a:gd name="T70" fmla="*/ 295 w 4078"/>
                <a:gd name="T71" fmla="*/ 3098 h 4080"/>
                <a:gd name="T72" fmla="*/ 466 w 4078"/>
                <a:gd name="T73" fmla="*/ 3338 h 4080"/>
                <a:gd name="T74" fmla="*/ 668 w 4078"/>
                <a:gd name="T75" fmla="*/ 3550 h 4080"/>
                <a:gd name="T76" fmla="*/ 898 w 4078"/>
                <a:gd name="T77" fmla="*/ 3731 h 4080"/>
                <a:gd name="T78" fmla="*/ 1154 w 4078"/>
                <a:gd name="T79" fmla="*/ 3879 h 4080"/>
                <a:gd name="T80" fmla="*/ 1432 w 4078"/>
                <a:gd name="T81" fmla="*/ 3988 h 4080"/>
                <a:gd name="T82" fmla="*/ 1729 w 4078"/>
                <a:gd name="T83" fmla="*/ 4056 h 4080"/>
                <a:gd name="T84" fmla="*/ 2039 w 4078"/>
                <a:gd name="T85" fmla="*/ 4080 h 4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78" h="4080">
                  <a:moveTo>
                    <a:pt x="2039" y="4080"/>
                  </a:moveTo>
                  <a:lnTo>
                    <a:pt x="2144" y="4077"/>
                  </a:lnTo>
                  <a:lnTo>
                    <a:pt x="2247" y="4070"/>
                  </a:lnTo>
                  <a:lnTo>
                    <a:pt x="2349" y="4056"/>
                  </a:lnTo>
                  <a:lnTo>
                    <a:pt x="2450" y="4038"/>
                  </a:lnTo>
                  <a:lnTo>
                    <a:pt x="2549" y="4015"/>
                  </a:lnTo>
                  <a:lnTo>
                    <a:pt x="2646" y="3988"/>
                  </a:lnTo>
                  <a:lnTo>
                    <a:pt x="2740" y="3956"/>
                  </a:lnTo>
                  <a:lnTo>
                    <a:pt x="2833" y="3920"/>
                  </a:lnTo>
                  <a:lnTo>
                    <a:pt x="2922" y="3879"/>
                  </a:lnTo>
                  <a:lnTo>
                    <a:pt x="3011" y="3834"/>
                  </a:lnTo>
                  <a:lnTo>
                    <a:pt x="3096" y="3784"/>
                  </a:lnTo>
                  <a:lnTo>
                    <a:pt x="3178" y="3731"/>
                  </a:lnTo>
                  <a:lnTo>
                    <a:pt x="3259" y="3675"/>
                  </a:lnTo>
                  <a:lnTo>
                    <a:pt x="3336" y="3615"/>
                  </a:lnTo>
                  <a:lnTo>
                    <a:pt x="3410" y="3550"/>
                  </a:lnTo>
                  <a:lnTo>
                    <a:pt x="3480" y="3482"/>
                  </a:lnTo>
                  <a:lnTo>
                    <a:pt x="3548" y="3412"/>
                  </a:lnTo>
                  <a:lnTo>
                    <a:pt x="3612" y="3338"/>
                  </a:lnTo>
                  <a:lnTo>
                    <a:pt x="3673" y="3261"/>
                  </a:lnTo>
                  <a:lnTo>
                    <a:pt x="3730" y="3181"/>
                  </a:lnTo>
                  <a:lnTo>
                    <a:pt x="3783" y="3098"/>
                  </a:lnTo>
                  <a:lnTo>
                    <a:pt x="3832" y="3013"/>
                  </a:lnTo>
                  <a:lnTo>
                    <a:pt x="3877" y="2924"/>
                  </a:lnTo>
                  <a:lnTo>
                    <a:pt x="3917" y="2834"/>
                  </a:lnTo>
                  <a:lnTo>
                    <a:pt x="3954" y="2741"/>
                  </a:lnTo>
                  <a:lnTo>
                    <a:pt x="3986" y="2646"/>
                  </a:lnTo>
                  <a:lnTo>
                    <a:pt x="4014" y="2550"/>
                  </a:lnTo>
                  <a:lnTo>
                    <a:pt x="4037" y="2451"/>
                  </a:lnTo>
                  <a:lnTo>
                    <a:pt x="4055" y="2351"/>
                  </a:lnTo>
                  <a:lnTo>
                    <a:pt x="4067" y="2249"/>
                  </a:lnTo>
                  <a:lnTo>
                    <a:pt x="4076" y="2145"/>
                  </a:lnTo>
                  <a:lnTo>
                    <a:pt x="4078" y="2039"/>
                  </a:lnTo>
                  <a:lnTo>
                    <a:pt x="4076" y="1935"/>
                  </a:lnTo>
                  <a:lnTo>
                    <a:pt x="4067" y="1831"/>
                  </a:lnTo>
                  <a:lnTo>
                    <a:pt x="4055" y="1729"/>
                  </a:lnTo>
                  <a:lnTo>
                    <a:pt x="4037" y="1629"/>
                  </a:lnTo>
                  <a:lnTo>
                    <a:pt x="4014" y="1530"/>
                  </a:lnTo>
                  <a:lnTo>
                    <a:pt x="3986" y="1434"/>
                  </a:lnTo>
                  <a:lnTo>
                    <a:pt x="3954" y="1339"/>
                  </a:lnTo>
                  <a:lnTo>
                    <a:pt x="3917" y="1246"/>
                  </a:lnTo>
                  <a:lnTo>
                    <a:pt x="3877" y="1156"/>
                  </a:lnTo>
                  <a:lnTo>
                    <a:pt x="3832" y="1068"/>
                  </a:lnTo>
                  <a:lnTo>
                    <a:pt x="3783" y="982"/>
                  </a:lnTo>
                  <a:lnTo>
                    <a:pt x="3730" y="899"/>
                  </a:lnTo>
                  <a:lnTo>
                    <a:pt x="3673" y="819"/>
                  </a:lnTo>
                  <a:lnTo>
                    <a:pt x="3612" y="742"/>
                  </a:lnTo>
                  <a:lnTo>
                    <a:pt x="3548" y="668"/>
                  </a:lnTo>
                  <a:lnTo>
                    <a:pt x="3480" y="598"/>
                  </a:lnTo>
                  <a:lnTo>
                    <a:pt x="3410" y="530"/>
                  </a:lnTo>
                  <a:lnTo>
                    <a:pt x="3336" y="465"/>
                  </a:lnTo>
                  <a:lnTo>
                    <a:pt x="3259" y="405"/>
                  </a:lnTo>
                  <a:lnTo>
                    <a:pt x="3178" y="349"/>
                  </a:lnTo>
                  <a:lnTo>
                    <a:pt x="3096" y="296"/>
                  </a:lnTo>
                  <a:lnTo>
                    <a:pt x="3011" y="247"/>
                  </a:lnTo>
                  <a:lnTo>
                    <a:pt x="2922" y="201"/>
                  </a:lnTo>
                  <a:lnTo>
                    <a:pt x="2833" y="160"/>
                  </a:lnTo>
                  <a:lnTo>
                    <a:pt x="2740" y="124"/>
                  </a:lnTo>
                  <a:lnTo>
                    <a:pt x="2646" y="92"/>
                  </a:lnTo>
                  <a:lnTo>
                    <a:pt x="2549" y="65"/>
                  </a:lnTo>
                  <a:lnTo>
                    <a:pt x="2450" y="42"/>
                  </a:lnTo>
                  <a:lnTo>
                    <a:pt x="2349" y="24"/>
                  </a:lnTo>
                  <a:lnTo>
                    <a:pt x="2247" y="10"/>
                  </a:lnTo>
                  <a:lnTo>
                    <a:pt x="2144" y="3"/>
                  </a:lnTo>
                  <a:lnTo>
                    <a:pt x="2039" y="0"/>
                  </a:lnTo>
                  <a:lnTo>
                    <a:pt x="1934" y="3"/>
                  </a:lnTo>
                  <a:lnTo>
                    <a:pt x="1831" y="10"/>
                  </a:lnTo>
                  <a:lnTo>
                    <a:pt x="1729" y="24"/>
                  </a:lnTo>
                  <a:lnTo>
                    <a:pt x="1628" y="42"/>
                  </a:lnTo>
                  <a:lnTo>
                    <a:pt x="1529" y="65"/>
                  </a:lnTo>
                  <a:lnTo>
                    <a:pt x="1432" y="92"/>
                  </a:lnTo>
                  <a:lnTo>
                    <a:pt x="1338" y="124"/>
                  </a:lnTo>
                  <a:lnTo>
                    <a:pt x="1245" y="160"/>
                  </a:lnTo>
                  <a:lnTo>
                    <a:pt x="1154" y="201"/>
                  </a:lnTo>
                  <a:lnTo>
                    <a:pt x="1067" y="247"/>
                  </a:lnTo>
                  <a:lnTo>
                    <a:pt x="982" y="296"/>
                  </a:lnTo>
                  <a:lnTo>
                    <a:pt x="898" y="349"/>
                  </a:lnTo>
                  <a:lnTo>
                    <a:pt x="819" y="405"/>
                  </a:lnTo>
                  <a:lnTo>
                    <a:pt x="742" y="465"/>
                  </a:lnTo>
                  <a:lnTo>
                    <a:pt x="668" y="530"/>
                  </a:lnTo>
                  <a:lnTo>
                    <a:pt x="597" y="598"/>
                  </a:lnTo>
                  <a:lnTo>
                    <a:pt x="530" y="668"/>
                  </a:lnTo>
                  <a:lnTo>
                    <a:pt x="466" y="742"/>
                  </a:lnTo>
                  <a:lnTo>
                    <a:pt x="405" y="819"/>
                  </a:lnTo>
                  <a:lnTo>
                    <a:pt x="348" y="899"/>
                  </a:lnTo>
                  <a:lnTo>
                    <a:pt x="295" y="982"/>
                  </a:lnTo>
                  <a:lnTo>
                    <a:pt x="246" y="1068"/>
                  </a:lnTo>
                  <a:lnTo>
                    <a:pt x="201" y="1156"/>
                  </a:lnTo>
                  <a:lnTo>
                    <a:pt x="161" y="1246"/>
                  </a:lnTo>
                  <a:lnTo>
                    <a:pt x="123" y="1339"/>
                  </a:lnTo>
                  <a:lnTo>
                    <a:pt x="92" y="1434"/>
                  </a:lnTo>
                  <a:lnTo>
                    <a:pt x="64" y="1530"/>
                  </a:lnTo>
                  <a:lnTo>
                    <a:pt x="41" y="1629"/>
                  </a:lnTo>
                  <a:lnTo>
                    <a:pt x="23" y="1729"/>
                  </a:lnTo>
                  <a:lnTo>
                    <a:pt x="11" y="1831"/>
                  </a:lnTo>
                  <a:lnTo>
                    <a:pt x="2" y="1935"/>
                  </a:lnTo>
                  <a:lnTo>
                    <a:pt x="0" y="2039"/>
                  </a:lnTo>
                  <a:lnTo>
                    <a:pt x="2" y="2145"/>
                  </a:lnTo>
                  <a:lnTo>
                    <a:pt x="11" y="2249"/>
                  </a:lnTo>
                  <a:lnTo>
                    <a:pt x="23" y="2351"/>
                  </a:lnTo>
                  <a:lnTo>
                    <a:pt x="41" y="2451"/>
                  </a:lnTo>
                  <a:lnTo>
                    <a:pt x="64" y="2550"/>
                  </a:lnTo>
                  <a:lnTo>
                    <a:pt x="92" y="2646"/>
                  </a:lnTo>
                  <a:lnTo>
                    <a:pt x="123" y="2741"/>
                  </a:lnTo>
                  <a:lnTo>
                    <a:pt x="161" y="2834"/>
                  </a:lnTo>
                  <a:lnTo>
                    <a:pt x="201" y="2924"/>
                  </a:lnTo>
                  <a:lnTo>
                    <a:pt x="246" y="3013"/>
                  </a:lnTo>
                  <a:lnTo>
                    <a:pt x="295" y="3098"/>
                  </a:lnTo>
                  <a:lnTo>
                    <a:pt x="348" y="3181"/>
                  </a:lnTo>
                  <a:lnTo>
                    <a:pt x="405" y="3261"/>
                  </a:lnTo>
                  <a:lnTo>
                    <a:pt x="466" y="3338"/>
                  </a:lnTo>
                  <a:lnTo>
                    <a:pt x="530" y="3412"/>
                  </a:lnTo>
                  <a:lnTo>
                    <a:pt x="597" y="3482"/>
                  </a:lnTo>
                  <a:lnTo>
                    <a:pt x="668" y="3550"/>
                  </a:lnTo>
                  <a:lnTo>
                    <a:pt x="742" y="3615"/>
                  </a:lnTo>
                  <a:lnTo>
                    <a:pt x="819" y="3675"/>
                  </a:lnTo>
                  <a:lnTo>
                    <a:pt x="898" y="3731"/>
                  </a:lnTo>
                  <a:lnTo>
                    <a:pt x="982" y="3784"/>
                  </a:lnTo>
                  <a:lnTo>
                    <a:pt x="1067" y="3834"/>
                  </a:lnTo>
                  <a:lnTo>
                    <a:pt x="1154" y="3879"/>
                  </a:lnTo>
                  <a:lnTo>
                    <a:pt x="1245" y="3920"/>
                  </a:lnTo>
                  <a:lnTo>
                    <a:pt x="1338" y="3956"/>
                  </a:lnTo>
                  <a:lnTo>
                    <a:pt x="1432" y="3988"/>
                  </a:lnTo>
                  <a:lnTo>
                    <a:pt x="1529" y="4015"/>
                  </a:lnTo>
                  <a:lnTo>
                    <a:pt x="1628" y="4038"/>
                  </a:lnTo>
                  <a:lnTo>
                    <a:pt x="1729" y="4056"/>
                  </a:lnTo>
                  <a:lnTo>
                    <a:pt x="1831" y="4070"/>
                  </a:lnTo>
                  <a:lnTo>
                    <a:pt x="1934" y="4077"/>
                  </a:lnTo>
                  <a:lnTo>
                    <a:pt x="2039" y="408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10"/>
              <a:endParaRPr lang="en-IN" dirty="0">
                <a:solidFill>
                  <a:srgbClr val="4F4F4F"/>
                </a:solidFill>
              </a:endParaRPr>
            </a:p>
          </p:txBody>
        </p:sp>
        <p:sp>
          <p:nvSpPr>
            <p:cNvPr id="9" name="Freeform 6"/>
            <p:cNvSpPr>
              <a:spLocks/>
            </p:cNvSpPr>
            <p:nvPr userDrawn="1"/>
          </p:nvSpPr>
          <p:spPr bwMode="auto">
            <a:xfrm>
              <a:off x="5986463" y="3351213"/>
              <a:ext cx="215900" cy="176213"/>
            </a:xfrm>
            <a:custGeom>
              <a:avLst/>
              <a:gdLst>
                <a:gd name="T0" fmla="*/ 1926 w 2043"/>
                <a:gd name="T1" fmla="*/ 238 h 1661"/>
                <a:gd name="T2" fmla="*/ 1818 w 2043"/>
                <a:gd name="T3" fmla="*/ 253 h 1661"/>
                <a:gd name="T4" fmla="*/ 1890 w 2043"/>
                <a:gd name="T5" fmla="*/ 192 h 1661"/>
                <a:gd name="T6" fmla="*/ 1947 w 2043"/>
                <a:gd name="T7" fmla="*/ 117 h 1661"/>
                <a:gd name="T8" fmla="*/ 1987 w 2043"/>
                <a:gd name="T9" fmla="*/ 31 h 1661"/>
                <a:gd name="T10" fmla="*/ 1825 w 2043"/>
                <a:gd name="T11" fmla="*/ 105 h 1661"/>
                <a:gd name="T12" fmla="*/ 1690 w 2043"/>
                <a:gd name="T13" fmla="*/ 104 h 1661"/>
                <a:gd name="T14" fmla="*/ 1603 w 2043"/>
                <a:gd name="T15" fmla="*/ 44 h 1661"/>
                <a:gd name="T16" fmla="*/ 1503 w 2043"/>
                <a:gd name="T17" fmla="*/ 9 h 1661"/>
                <a:gd name="T18" fmla="*/ 1393 w 2043"/>
                <a:gd name="T19" fmla="*/ 1 h 1661"/>
                <a:gd name="T20" fmla="*/ 1290 w 2043"/>
                <a:gd name="T21" fmla="*/ 18 h 1661"/>
                <a:gd name="T22" fmla="*/ 1197 w 2043"/>
                <a:gd name="T23" fmla="*/ 61 h 1661"/>
                <a:gd name="T24" fmla="*/ 1118 w 2043"/>
                <a:gd name="T25" fmla="*/ 122 h 1661"/>
                <a:gd name="T26" fmla="*/ 1056 w 2043"/>
                <a:gd name="T27" fmla="*/ 202 h 1661"/>
                <a:gd name="T28" fmla="*/ 1015 w 2043"/>
                <a:gd name="T29" fmla="*/ 294 h 1661"/>
                <a:gd name="T30" fmla="*/ 996 w 2043"/>
                <a:gd name="T31" fmla="*/ 397 h 1661"/>
                <a:gd name="T32" fmla="*/ 1006 w 2043"/>
                <a:gd name="T33" fmla="*/ 515 h 1661"/>
                <a:gd name="T34" fmla="*/ 846 w 2043"/>
                <a:gd name="T35" fmla="*/ 496 h 1661"/>
                <a:gd name="T36" fmla="*/ 693 w 2043"/>
                <a:gd name="T37" fmla="*/ 457 h 1661"/>
                <a:gd name="T38" fmla="*/ 549 w 2043"/>
                <a:gd name="T39" fmla="*/ 398 h 1661"/>
                <a:gd name="T40" fmla="*/ 415 w 2043"/>
                <a:gd name="T41" fmla="*/ 322 h 1661"/>
                <a:gd name="T42" fmla="*/ 293 w 2043"/>
                <a:gd name="T43" fmla="*/ 230 h 1661"/>
                <a:gd name="T44" fmla="*/ 182 w 2043"/>
                <a:gd name="T45" fmla="*/ 124 h 1661"/>
                <a:gd name="T46" fmla="*/ 108 w 2043"/>
                <a:gd name="T47" fmla="*/ 151 h 1661"/>
                <a:gd name="T48" fmla="*/ 86 w 2043"/>
                <a:gd name="T49" fmla="*/ 288 h 1661"/>
                <a:gd name="T50" fmla="*/ 106 w 2043"/>
                <a:gd name="T51" fmla="*/ 418 h 1661"/>
                <a:gd name="T52" fmla="*/ 164 w 2043"/>
                <a:gd name="T53" fmla="*/ 532 h 1661"/>
                <a:gd name="T54" fmla="*/ 252 w 2043"/>
                <a:gd name="T55" fmla="*/ 622 h 1661"/>
                <a:gd name="T56" fmla="*/ 173 w 2043"/>
                <a:gd name="T57" fmla="*/ 621 h 1661"/>
                <a:gd name="T58" fmla="*/ 82 w 2043"/>
                <a:gd name="T59" fmla="*/ 589 h 1661"/>
                <a:gd name="T60" fmla="*/ 93 w 2043"/>
                <a:gd name="T61" fmla="*/ 682 h 1661"/>
                <a:gd name="T62" fmla="*/ 122 w 2043"/>
                <a:gd name="T63" fmla="*/ 767 h 1661"/>
                <a:gd name="T64" fmla="*/ 168 w 2043"/>
                <a:gd name="T65" fmla="*/ 843 h 1661"/>
                <a:gd name="T66" fmla="*/ 228 w 2043"/>
                <a:gd name="T67" fmla="*/ 907 h 1661"/>
                <a:gd name="T68" fmla="*/ 301 w 2043"/>
                <a:gd name="T69" fmla="*/ 957 h 1661"/>
                <a:gd name="T70" fmla="*/ 383 w 2043"/>
                <a:gd name="T71" fmla="*/ 992 h 1661"/>
                <a:gd name="T72" fmla="*/ 336 w 2043"/>
                <a:gd name="T73" fmla="*/ 1015 h 1661"/>
                <a:gd name="T74" fmla="*/ 229 w 2043"/>
                <a:gd name="T75" fmla="*/ 1007 h 1661"/>
                <a:gd name="T76" fmla="*/ 261 w 2043"/>
                <a:gd name="T77" fmla="*/ 1082 h 1661"/>
                <a:gd name="T78" fmla="*/ 307 w 2043"/>
                <a:gd name="T79" fmla="*/ 1148 h 1661"/>
                <a:gd name="T80" fmla="*/ 363 w 2043"/>
                <a:gd name="T81" fmla="*/ 1204 h 1661"/>
                <a:gd name="T82" fmla="*/ 430 w 2043"/>
                <a:gd name="T83" fmla="*/ 1249 h 1661"/>
                <a:gd name="T84" fmla="*/ 505 w 2043"/>
                <a:gd name="T85" fmla="*/ 1280 h 1661"/>
                <a:gd name="T86" fmla="*/ 587 w 2043"/>
                <a:gd name="T87" fmla="*/ 1297 h 1661"/>
                <a:gd name="T88" fmla="*/ 536 w 2043"/>
                <a:gd name="T89" fmla="*/ 1357 h 1661"/>
                <a:gd name="T90" fmla="*/ 380 w 2043"/>
                <a:gd name="T91" fmla="*/ 1431 h 1661"/>
                <a:gd name="T92" fmla="*/ 209 w 2043"/>
                <a:gd name="T93" fmla="*/ 1472 h 1661"/>
                <a:gd name="T94" fmla="*/ 50 w 2043"/>
                <a:gd name="T95" fmla="*/ 1477 h 1661"/>
                <a:gd name="T96" fmla="*/ 108 w 2043"/>
                <a:gd name="T97" fmla="*/ 1534 h 1661"/>
                <a:gd name="T98" fmla="*/ 302 w 2043"/>
                <a:gd name="T99" fmla="*/ 1611 h 1661"/>
                <a:gd name="T100" fmla="*/ 511 w 2043"/>
                <a:gd name="T101" fmla="*/ 1654 h 1661"/>
                <a:gd name="T102" fmla="*/ 783 w 2043"/>
                <a:gd name="T103" fmla="*/ 1653 h 1661"/>
                <a:gd name="T104" fmla="*/ 1098 w 2043"/>
                <a:gd name="T105" fmla="*/ 1577 h 1661"/>
                <a:gd name="T106" fmla="*/ 1359 w 2043"/>
                <a:gd name="T107" fmla="*/ 1429 h 1661"/>
                <a:gd name="T108" fmla="*/ 1564 w 2043"/>
                <a:gd name="T109" fmla="*/ 1228 h 1661"/>
                <a:gd name="T110" fmla="*/ 1714 w 2043"/>
                <a:gd name="T111" fmla="*/ 990 h 1661"/>
                <a:gd name="T112" fmla="*/ 1805 w 2043"/>
                <a:gd name="T113" fmla="*/ 732 h 1661"/>
                <a:gd name="T114" fmla="*/ 1835 w 2043"/>
                <a:gd name="T115" fmla="*/ 468 h 1661"/>
                <a:gd name="T116" fmla="*/ 1864 w 2043"/>
                <a:gd name="T117" fmla="*/ 391 h 1661"/>
                <a:gd name="T118" fmla="*/ 1998 w 2043"/>
                <a:gd name="T119" fmla="*/ 258 h 1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43" h="1661">
                  <a:moveTo>
                    <a:pt x="2043" y="196"/>
                  </a:moveTo>
                  <a:lnTo>
                    <a:pt x="2015" y="209"/>
                  </a:lnTo>
                  <a:lnTo>
                    <a:pt x="1986" y="219"/>
                  </a:lnTo>
                  <a:lnTo>
                    <a:pt x="1957" y="230"/>
                  </a:lnTo>
                  <a:lnTo>
                    <a:pt x="1926" y="238"/>
                  </a:lnTo>
                  <a:lnTo>
                    <a:pt x="1896" y="246"/>
                  </a:lnTo>
                  <a:lnTo>
                    <a:pt x="1865" y="253"/>
                  </a:lnTo>
                  <a:lnTo>
                    <a:pt x="1834" y="258"/>
                  </a:lnTo>
                  <a:lnTo>
                    <a:pt x="1803" y="263"/>
                  </a:lnTo>
                  <a:lnTo>
                    <a:pt x="1818" y="253"/>
                  </a:lnTo>
                  <a:lnTo>
                    <a:pt x="1834" y="242"/>
                  </a:lnTo>
                  <a:lnTo>
                    <a:pt x="1848" y="231"/>
                  </a:lnTo>
                  <a:lnTo>
                    <a:pt x="1863" y="218"/>
                  </a:lnTo>
                  <a:lnTo>
                    <a:pt x="1877" y="206"/>
                  </a:lnTo>
                  <a:lnTo>
                    <a:pt x="1890" y="192"/>
                  </a:lnTo>
                  <a:lnTo>
                    <a:pt x="1903" y="179"/>
                  </a:lnTo>
                  <a:lnTo>
                    <a:pt x="1915" y="164"/>
                  </a:lnTo>
                  <a:lnTo>
                    <a:pt x="1926" y="149"/>
                  </a:lnTo>
                  <a:lnTo>
                    <a:pt x="1937" y="133"/>
                  </a:lnTo>
                  <a:lnTo>
                    <a:pt x="1947" y="117"/>
                  </a:lnTo>
                  <a:lnTo>
                    <a:pt x="1957" y="101"/>
                  </a:lnTo>
                  <a:lnTo>
                    <a:pt x="1965" y="84"/>
                  </a:lnTo>
                  <a:lnTo>
                    <a:pt x="1973" y="66"/>
                  </a:lnTo>
                  <a:lnTo>
                    <a:pt x="1980" y="49"/>
                  </a:lnTo>
                  <a:lnTo>
                    <a:pt x="1987" y="31"/>
                  </a:lnTo>
                  <a:lnTo>
                    <a:pt x="1956" y="49"/>
                  </a:lnTo>
                  <a:lnTo>
                    <a:pt x="1924" y="64"/>
                  </a:lnTo>
                  <a:lnTo>
                    <a:pt x="1892" y="79"/>
                  </a:lnTo>
                  <a:lnTo>
                    <a:pt x="1859" y="92"/>
                  </a:lnTo>
                  <a:lnTo>
                    <a:pt x="1825" y="105"/>
                  </a:lnTo>
                  <a:lnTo>
                    <a:pt x="1791" y="115"/>
                  </a:lnTo>
                  <a:lnTo>
                    <a:pt x="1756" y="125"/>
                  </a:lnTo>
                  <a:lnTo>
                    <a:pt x="1720" y="132"/>
                  </a:lnTo>
                  <a:lnTo>
                    <a:pt x="1706" y="117"/>
                  </a:lnTo>
                  <a:lnTo>
                    <a:pt x="1690" y="104"/>
                  </a:lnTo>
                  <a:lnTo>
                    <a:pt x="1675" y="90"/>
                  </a:lnTo>
                  <a:lnTo>
                    <a:pt x="1657" y="78"/>
                  </a:lnTo>
                  <a:lnTo>
                    <a:pt x="1640" y="65"/>
                  </a:lnTo>
                  <a:lnTo>
                    <a:pt x="1621" y="55"/>
                  </a:lnTo>
                  <a:lnTo>
                    <a:pt x="1603" y="44"/>
                  </a:lnTo>
                  <a:lnTo>
                    <a:pt x="1584" y="36"/>
                  </a:lnTo>
                  <a:lnTo>
                    <a:pt x="1564" y="28"/>
                  </a:lnTo>
                  <a:lnTo>
                    <a:pt x="1544" y="20"/>
                  </a:lnTo>
                  <a:lnTo>
                    <a:pt x="1524" y="14"/>
                  </a:lnTo>
                  <a:lnTo>
                    <a:pt x="1503" y="9"/>
                  </a:lnTo>
                  <a:lnTo>
                    <a:pt x="1481" y="5"/>
                  </a:lnTo>
                  <a:lnTo>
                    <a:pt x="1459" y="3"/>
                  </a:lnTo>
                  <a:lnTo>
                    <a:pt x="1437" y="1"/>
                  </a:lnTo>
                  <a:lnTo>
                    <a:pt x="1414" y="0"/>
                  </a:lnTo>
                  <a:lnTo>
                    <a:pt x="1393" y="1"/>
                  </a:lnTo>
                  <a:lnTo>
                    <a:pt x="1372" y="2"/>
                  </a:lnTo>
                  <a:lnTo>
                    <a:pt x="1351" y="5"/>
                  </a:lnTo>
                  <a:lnTo>
                    <a:pt x="1330" y="9"/>
                  </a:lnTo>
                  <a:lnTo>
                    <a:pt x="1309" y="13"/>
                  </a:lnTo>
                  <a:lnTo>
                    <a:pt x="1290" y="18"/>
                  </a:lnTo>
                  <a:lnTo>
                    <a:pt x="1271" y="26"/>
                  </a:lnTo>
                  <a:lnTo>
                    <a:pt x="1251" y="33"/>
                  </a:lnTo>
                  <a:lnTo>
                    <a:pt x="1233" y="41"/>
                  </a:lnTo>
                  <a:lnTo>
                    <a:pt x="1215" y="51"/>
                  </a:lnTo>
                  <a:lnTo>
                    <a:pt x="1197" y="61"/>
                  </a:lnTo>
                  <a:lnTo>
                    <a:pt x="1180" y="71"/>
                  </a:lnTo>
                  <a:lnTo>
                    <a:pt x="1164" y="83"/>
                  </a:lnTo>
                  <a:lnTo>
                    <a:pt x="1148" y="95"/>
                  </a:lnTo>
                  <a:lnTo>
                    <a:pt x="1132" y="109"/>
                  </a:lnTo>
                  <a:lnTo>
                    <a:pt x="1118" y="122"/>
                  </a:lnTo>
                  <a:lnTo>
                    <a:pt x="1104" y="137"/>
                  </a:lnTo>
                  <a:lnTo>
                    <a:pt x="1091" y="153"/>
                  </a:lnTo>
                  <a:lnTo>
                    <a:pt x="1079" y="168"/>
                  </a:lnTo>
                  <a:lnTo>
                    <a:pt x="1067" y="185"/>
                  </a:lnTo>
                  <a:lnTo>
                    <a:pt x="1056" y="202"/>
                  </a:lnTo>
                  <a:lnTo>
                    <a:pt x="1046" y="219"/>
                  </a:lnTo>
                  <a:lnTo>
                    <a:pt x="1037" y="237"/>
                  </a:lnTo>
                  <a:lnTo>
                    <a:pt x="1028" y="256"/>
                  </a:lnTo>
                  <a:lnTo>
                    <a:pt x="1021" y="276"/>
                  </a:lnTo>
                  <a:lnTo>
                    <a:pt x="1015" y="294"/>
                  </a:lnTo>
                  <a:lnTo>
                    <a:pt x="1009" y="314"/>
                  </a:lnTo>
                  <a:lnTo>
                    <a:pt x="1004" y="335"/>
                  </a:lnTo>
                  <a:lnTo>
                    <a:pt x="1000" y="356"/>
                  </a:lnTo>
                  <a:lnTo>
                    <a:pt x="998" y="377"/>
                  </a:lnTo>
                  <a:lnTo>
                    <a:pt x="996" y="397"/>
                  </a:lnTo>
                  <a:lnTo>
                    <a:pt x="996" y="419"/>
                  </a:lnTo>
                  <a:lnTo>
                    <a:pt x="996" y="444"/>
                  </a:lnTo>
                  <a:lnTo>
                    <a:pt x="998" y="468"/>
                  </a:lnTo>
                  <a:lnTo>
                    <a:pt x="1001" y="491"/>
                  </a:lnTo>
                  <a:lnTo>
                    <a:pt x="1006" y="515"/>
                  </a:lnTo>
                  <a:lnTo>
                    <a:pt x="974" y="513"/>
                  </a:lnTo>
                  <a:lnTo>
                    <a:pt x="942" y="510"/>
                  </a:lnTo>
                  <a:lnTo>
                    <a:pt x="910" y="506"/>
                  </a:lnTo>
                  <a:lnTo>
                    <a:pt x="877" y="501"/>
                  </a:lnTo>
                  <a:lnTo>
                    <a:pt x="846" y="496"/>
                  </a:lnTo>
                  <a:lnTo>
                    <a:pt x="815" y="489"/>
                  </a:lnTo>
                  <a:lnTo>
                    <a:pt x="784" y="483"/>
                  </a:lnTo>
                  <a:lnTo>
                    <a:pt x="754" y="474"/>
                  </a:lnTo>
                  <a:lnTo>
                    <a:pt x="723" y="466"/>
                  </a:lnTo>
                  <a:lnTo>
                    <a:pt x="693" y="457"/>
                  </a:lnTo>
                  <a:lnTo>
                    <a:pt x="664" y="446"/>
                  </a:lnTo>
                  <a:lnTo>
                    <a:pt x="635" y="435"/>
                  </a:lnTo>
                  <a:lnTo>
                    <a:pt x="606" y="423"/>
                  </a:lnTo>
                  <a:lnTo>
                    <a:pt x="577" y="411"/>
                  </a:lnTo>
                  <a:lnTo>
                    <a:pt x="549" y="398"/>
                  </a:lnTo>
                  <a:lnTo>
                    <a:pt x="522" y="384"/>
                  </a:lnTo>
                  <a:lnTo>
                    <a:pt x="494" y="369"/>
                  </a:lnTo>
                  <a:lnTo>
                    <a:pt x="467" y="355"/>
                  </a:lnTo>
                  <a:lnTo>
                    <a:pt x="441" y="339"/>
                  </a:lnTo>
                  <a:lnTo>
                    <a:pt x="415" y="322"/>
                  </a:lnTo>
                  <a:lnTo>
                    <a:pt x="389" y="305"/>
                  </a:lnTo>
                  <a:lnTo>
                    <a:pt x="364" y="287"/>
                  </a:lnTo>
                  <a:lnTo>
                    <a:pt x="339" y="268"/>
                  </a:lnTo>
                  <a:lnTo>
                    <a:pt x="315" y="249"/>
                  </a:lnTo>
                  <a:lnTo>
                    <a:pt x="293" y="230"/>
                  </a:lnTo>
                  <a:lnTo>
                    <a:pt x="270" y="210"/>
                  </a:lnTo>
                  <a:lnTo>
                    <a:pt x="247" y="189"/>
                  </a:lnTo>
                  <a:lnTo>
                    <a:pt x="225" y="167"/>
                  </a:lnTo>
                  <a:lnTo>
                    <a:pt x="203" y="145"/>
                  </a:lnTo>
                  <a:lnTo>
                    <a:pt x="182" y="124"/>
                  </a:lnTo>
                  <a:lnTo>
                    <a:pt x="163" y="101"/>
                  </a:lnTo>
                  <a:lnTo>
                    <a:pt x="143" y="77"/>
                  </a:lnTo>
                  <a:lnTo>
                    <a:pt x="130" y="101"/>
                  </a:lnTo>
                  <a:lnTo>
                    <a:pt x="119" y="125"/>
                  </a:lnTo>
                  <a:lnTo>
                    <a:pt x="108" y="151"/>
                  </a:lnTo>
                  <a:lnTo>
                    <a:pt x="101" y="177"/>
                  </a:lnTo>
                  <a:lnTo>
                    <a:pt x="94" y="204"/>
                  </a:lnTo>
                  <a:lnTo>
                    <a:pt x="90" y="231"/>
                  </a:lnTo>
                  <a:lnTo>
                    <a:pt x="87" y="259"/>
                  </a:lnTo>
                  <a:lnTo>
                    <a:pt x="86" y="288"/>
                  </a:lnTo>
                  <a:lnTo>
                    <a:pt x="87" y="315"/>
                  </a:lnTo>
                  <a:lnTo>
                    <a:pt x="90" y="341"/>
                  </a:lnTo>
                  <a:lnTo>
                    <a:pt x="94" y="367"/>
                  </a:lnTo>
                  <a:lnTo>
                    <a:pt x="99" y="393"/>
                  </a:lnTo>
                  <a:lnTo>
                    <a:pt x="106" y="418"/>
                  </a:lnTo>
                  <a:lnTo>
                    <a:pt x="116" y="442"/>
                  </a:lnTo>
                  <a:lnTo>
                    <a:pt x="125" y="466"/>
                  </a:lnTo>
                  <a:lnTo>
                    <a:pt x="137" y="488"/>
                  </a:lnTo>
                  <a:lnTo>
                    <a:pt x="150" y="510"/>
                  </a:lnTo>
                  <a:lnTo>
                    <a:pt x="164" y="532"/>
                  </a:lnTo>
                  <a:lnTo>
                    <a:pt x="179" y="551"/>
                  </a:lnTo>
                  <a:lnTo>
                    <a:pt x="196" y="570"/>
                  </a:lnTo>
                  <a:lnTo>
                    <a:pt x="214" y="589"/>
                  </a:lnTo>
                  <a:lnTo>
                    <a:pt x="232" y="606"/>
                  </a:lnTo>
                  <a:lnTo>
                    <a:pt x="252" y="622"/>
                  </a:lnTo>
                  <a:lnTo>
                    <a:pt x="273" y="637"/>
                  </a:lnTo>
                  <a:lnTo>
                    <a:pt x="247" y="635"/>
                  </a:lnTo>
                  <a:lnTo>
                    <a:pt x="222" y="632"/>
                  </a:lnTo>
                  <a:lnTo>
                    <a:pt x="197" y="627"/>
                  </a:lnTo>
                  <a:lnTo>
                    <a:pt x="173" y="621"/>
                  </a:lnTo>
                  <a:lnTo>
                    <a:pt x="149" y="614"/>
                  </a:lnTo>
                  <a:lnTo>
                    <a:pt x="126" y="606"/>
                  </a:lnTo>
                  <a:lnTo>
                    <a:pt x="104" y="595"/>
                  </a:lnTo>
                  <a:lnTo>
                    <a:pt x="82" y="584"/>
                  </a:lnTo>
                  <a:lnTo>
                    <a:pt x="82" y="589"/>
                  </a:lnTo>
                  <a:lnTo>
                    <a:pt x="82" y="609"/>
                  </a:lnTo>
                  <a:lnTo>
                    <a:pt x="84" y="627"/>
                  </a:lnTo>
                  <a:lnTo>
                    <a:pt x="87" y="645"/>
                  </a:lnTo>
                  <a:lnTo>
                    <a:pt x="89" y="664"/>
                  </a:lnTo>
                  <a:lnTo>
                    <a:pt x="93" y="682"/>
                  </a:lnTo>
                  <a:lnTo>
                    <a:pt x="97" y="699"/>
                  </a:lnTo>
                  <a:lnTo>
                    <a:pt x="102" y="717"/>
                  </a:lnTo>
                  <a:lnTo>
                    <a:pt x="108" y="734"/>
                  </a:lnTo>
                  <a:lnTo>
                    <a:pt x="115" y="750"/>
                  </a:lnTo>
                  <a:lnTo>
                    <a:pt x="122" y="767"/>
                  </a:lnTo>
                  <a:lnTo>
                    <a:pt x="129" y="783"/>
                  </a:lnTo>
                  <a:lnTo>
                    <a:pt x="139" y="798"/>
                  </a:lnTo>
                  <a:lnTo>
                    <a:pt x="147" y="814"/>
                  </a:lnTo>
                  <a:lnTo>
                    <a:pt x="157" y="828"/>
                  </a:lnTo>
                  <a:lnTo>
                    <a:pt x="168" y="843"/>
                  </a:lnTo>
                  <a:lnTo>
                    <a:pt x="178" y="856"/>
                  </a:lnTo>
                  <a:lnTo>
                    <a:pt x="191" y="870"/>
                  </a:lnTo>
                  <a:lnTo>
                    <a:pt x="202" y="882"/>
                  </a:lnTo>
                  <a:lnTo>
                    <a:pt x="215" y="895"/>
                  </a:lnTo>
                  <a:lnTo>
                    <a:pt x="228" y="907"/>
                  </a:lnTo>
                  <a:lnTo>
                    <a:pt x="242" y="918"/>
                  </a:lnTo>
                  <a:lnTo>
                    <a:pt x="256" y="929"/>
                  </a:lnTo>
                  <a:lnTo>
                    <a:pt x="270" y="939"/>
                  </a:lnTo>
                  <a:lnTo>
                    <a:pt x="285" y="948"/>
                  </a:lnTo>
                  <a:lnTo>
                    <a:pt x="301" y="957"/>
                  </a:lnTo>
                  <a:lnTo>
                    <a:pt x="317" y="966"/>
                  </a:lnTo>
                  <a:lnTo>
                    <a:pt x="332" y="973"/>
                  </a:lnTo>
                  <a:lnTo>
                    <a:pt x="349" y="980"/>
                  </a:lnTo>
                  <a:lnTo>
                    <a:pt x="366" y="987"/>
                  </a:lnTo>
                  <a:lnTo>
                    <a:pt x="383" y="992"/>
                  </a:lnTo>
                  <a:lnTo>
                    <a:pt x="401" y="996"/>
                  </a:lnTo>
                  <a:lnTo>
                    <a:pt x="419" y="1000"/>
                  </a:lnTo>
                  <a:lnTo>
                    <a:pt x="391" y="1006"/>
                  </a:lnTo>
                  <a:lnTo>
                    <a:pt x="364" y="1012"/>
                  </a:lnTo>
                  <a:lnTo>
                    <a:pt x="336" y="1015"/>
                  </a:lnTo>
                  <a:lnTo>
                    <a:pt x="308" y="1015"/>
                  </a:lnTo>
                  <a:lnTo>
                    <a:pt x="288" y="1015"/>
                  </a:lnTo>
                  <a:lnTo>
                    <a:pt x="269" y="1014"/>
                  </a:lnTo>
                  <a:lnTo>
                    <a:pt x="249" y="1011"/>
                  </a:lnTo>
                  <a:lnTo>
                    <a:pt x="229" y="1007"/>
                  </a:lnTo>
                  <a:lnTo>
                    <a:pt x="234" y="1023"/>
                  </a:lnTo>
                  <a:lnTo>
                    <a:pt x="241" y="1039"/>
                  </a:lnTo>
                  <a:lnTo>
                    <a:pt x="247" y="1053"/>
                  </a:lnTo>
                  <a:lnTo>
                    <a:pt x="254" y="1068"/>
                  </a:lnTo>
                  <a:lnTo>
                    <a:pt x="261" y="1082"/>
                  </a:lnTo>
                  <a:lnTo>
                    <a:pt x="270" y="1096"/>
                  </a:lnTo>
                  <a:lnTo>
                    <a:pt x="278" y="1109"/>
                  </a:lnTo>
                  <a:lnTo>
                    <a:pt x="287" y="1123"/>
                  </a:lnTo>
                  <a:lnTo>
                    <a:pt x="297" y="1135"/>
                  </a:lnTo>
                  <a:lnTo>
                    <a:pt x="307" y="1148"/>
                  </a:lnTo>
                  <a:lnTo>
                    <a:pt x="318" y="1160"/>
                  </a:lnTo>
                  <a:lnTo>
                    <a:pt x="328" y="1172"/>
                  </a:lnTo>
                  <a:lnTo>
                    <a:pt x="339" y="1183"/>
                  </a:lnTo>
                  <a:lnTo>
                    <a:pt x="352" y="1194"/>
                  </a:lnTo>
                  <a:lnTo>
                    <a:pt x="363" y="1204"/>
                  </a:lnTo>
                  <a:lnTo>
                    <a:pt x="376" y="1215"/>
                  </a:lnTo>
                  <a:lnTo>
                    <a:pt x="389" y="1224"/>
                  </a:lnTo>
                  <a:lnTo>
                    <a:pt x="403" y="1232"/>
                  </a:lnTo>
                  <a:lnTo>
                    <a:pt x="416" y="1242"/>
                  </a:lnTo>
                  <a:lnTo>
                    <a:pt x="430" y="1249"/>
                  </a:lnTo>
                  <a:lnTo>
                    <a:pt x="445" y="1256"/>
                  </a:lnTo>
                  <a:lnTo>
                    <a:pt x="459" y="1264"/>
                  </a:lnTo>
                  <a:lnTo>
                    <a:pt x="475" y="1270"/>
                  </a:lnTo>
                  <a:lnTo>
                    <a:pt x="489" y="1275"/>
                  </a:lnTo>
                  <a:lnTo>
                    <a:pt x="505" y="1280"/>
                  </a:lnTo>
                  <a:lnTo>
                    <a:pt x="522" y="1285"/>
                  </a:lnTo>
                  <a:lnTo>
                    <a:pt x="537" y="1288"/>
                  </a:lnTo>
                  <a:lnTo>
                    <a:pt x="554" y="1292"/>
                  </a:lnTo>
                  <a:lnTo>
                    <a:pt x="570" y="1295"/>
                  </a:lnTo>
                  <a:lnTo>
                    <a:pt x="587" y="1297"/>
                  </a:lnTo>
                  <a:lnTo>
                    <a:pt x="604" y="1298"/>
                  </a:lnTo>
                  <a:lnTo>
                    <a:pt x="620" y="1299"/>
                  </a:lnTo>
                  <a:lnTo>
                    <a:pt x="593" y="1320"/>
                  </a:lnTo>
                  <a:lnTo>
                    <a:pt x="565" y="1338"/>
                  </a:lnTo>
                  <a:lnTo>
                    <a:pt x="536" y="1357"/>
                  </a:lnTo>
                  <a:lnTo>
                    <a:pt x="507" y="1374"/>
                  </a:lnTo>
                  <a:lnTo>
                    <a:pt x="476" y="1391"/>
                  </a:lnTo>
                  <a:lnTo>
                    <a:pt x="445" y="1405"/>
                  </a:lnTo>
                  <a:lnTo>
                    <a:pt x="413" y="1419"/>
                  </a:lnTo>
                  <a:lnTo>
                    <a:pt x="380" y="1431"/>
                  </a:lnTo>
                  <a:lnTo>
                    <a:pt x="348" y="1442"/>
                  </a:lnTo>
                  <a:lnTo>
                    <a:pt x="313" y="1451"/>
                  </a:lnTo>
                  <a:lnTo>
                    <a:pt x="279" y="1459"/>
                  </a:lnTo>
                  <a:lnTo>
                    <a:pt x="245" y="1465"/>
                  </a:lnTo>
                  <a:lnTo>
                    <a:pt x="209" y="1472"/>
                  </a:lnTo>
                  <a:lnTo>
                    <a:pt x="173" y="1475"/>
                  </a:lnTo>
                  <a:lnTo>
                    <a:pt x="137" y="1477"/>
                  </a:lnTo>
                  <a:lnTo>
                    <a:pt x="100" y="1478"/>
                  </a:lnTo>
                  <a:lnTo>
                    <a:pt x="75" y="1478"/>
                  </a:lnTo>
                  <a:lnTo>
                    <a:pt x="50" y="1477"/>
                  </a:lnTo>
                  <a:lnTo>
                    <a:pt x="25" y="1475"/>
                  </a:lnTo>
                  <a:lnTo>
                    <a:pt x="0" y="1473"/>
                  </a:lnTo>
                  <a:lnTo>
                    <a:pt x="36" y="1494"/>
                  </a:lnTo>
                  <a:lnTo>
                    <a:pt x="72" y="1514"/>
                  </a:lnTo>
                  <a:lnTo>
                    <a:pt x="108" y="1534"/>
                  </a:lnTo>
                  <a:lnTo>
                    <a:pt x="146" y="1552"/>
                  </a:lnTo>
                  <a:lnTo>
                    <a:pt x="184" y="1569"/>
                  </a:lnTo>
                  <a:lnTo>
                    <a:pt x="223" y="1584"/>
                  </a:lnTo>
                  <a:lnTo>
                    <a:pt x="262" y="1599"/>
                  </a:lnTo>
                  <a:lnTo>
                    <a:pt x="302" y="1611"/>
                  </a:lnTo>
                  <a:lnTo>
                    <a:pt x="344" y="1623"/>
                  </a:lnTo>
                  <a:lnTo>
                    <a:pt x="384" y="1632"/>
                  </a:lnTo>
                  <a:lnTo>
                    <a:pt x="426" y="1641"/>
                  </a:lnTo>
                  <a:lnTo>
                    <a:pt x="468" y="1648"/>
                  </a:lnTo>
                  <a:lnTo>
                    <a:pt x="511" y="1654"/>
                  </a:lnTo>
                  <a:lnTo>
                    <a:pt x="555" y="1657"/>
                  </a:lnTo>
                  <a:lnTo>
                    <a:pt x="599" y="1660"/>
                  </a:lnTo>
                  <a:lnTo>
                    <a:pt x="642" y="1661"/>
                  </a:lnTo>
                  <a:lnTo>
                    <a:pt x="714" y="1659"/>
                  </a:lnTo>
                  <a:lnTo>
                    <a:pt x="783" y="1653"/>
                  </a:lnTo>
                  <a:lnTo>
                    <a:pt x="850" y="1645"/>
                  </a:lnTo>
                  <a:lnTo>
                    <a:pt x="915" y="1632"/>
                  </a:lnTo>
                  <a:lnTo>
                    <a:pt x="978" y="1616"/>
                  </a:lnTo>
                  <a:lnTo>
                    <a:pt x="1039" y="1598"/>
                  </a:lnTo>
                  <a:lnTo>
                    <a:pt x="1098" y="1577"/>
                  </a:lnTo>
                  <a:lnTo>
                    <a:pt x="1154" y="1552"/>
                  </a:lnTo>
                  <a:lnTo>
                    <a:pt x="1208" y="1525"/>
                  </a:lnTo>
                  <a:lnTo>
                    <a:pt x="1260" y="1496"/>
                  </a:lnTo>
                  <a:lnTo>
                    <a:pt x="1311" y="1463"/>
                  </a:lnTo>
                  <a:lnTo>
                    <a:pt x="1359" y="1429"/>
                  </a:lnTo>
                  <a:lnTo>
                    <a:pt x="1404" y="1393"/>
                  </a:lnTo>
                  <a:lnTo>
                    <a:pt x="1448" y="1354"/>
                  </a:lnTo>
                  <a:lnTo>
                    <a:pt x="1489" y="1315"/>
                  </a:lnTo>
                  <a:lnTo>
                    <a:pt x="1528" y="1272"/>
                  </a:lnTo>
                  <a:lnTo>
                    <a:pt x="1564" y="1228"/>
                  </a:lnTo>
                  <a:lnTo>
                    <a:pt x="1599" y="1183"/>
                  </a:lnTo>
                  <a:lnTo>
                    <a:pt x="1631" y="1137"/>
                  </a:lnTo>
                  <a:lnTo>
                    <a:pt x="1661" y="1089"/>
                  </a:lnTo>
                  <a:lnTo>
                    <a:pt x="1688" y="1040"/>
                  </a:lnTo>
                  <a:lnTo>
                    <a:pt x="1714" y="990"/>
                  </a:lnTo>
                  <a:lnTo>
                    <a:pt x="1737" y="940"/>
                  </a:lnTo>
                  <a:lnTo>
                    <a:pt x="1757" y="888"/>
                  </a:lnTo>
                  <a:lnTo>
                    <a:pt x="1775" y="836"/>
                  </a:lnTo>
                  <a:lnTo>
                    <a:pt x="1791" y="784"/>
                  </a:lnTo>
                  <a:lnTo>
                    <a:pt x="1805" y="732"/>
                  </a:lnTo>
                  <a:lnTo>
                    <a:pt x="1815" y="678"/>
                  </a:lnTo>
                  <a:lnTo>
                    <a:pt x="1824" y="625"/>
                  </a:lnTo>
                  <a:lnTo>
                    <a:pt x="1830" y="572"/>
                  </a:lnTo>
                  <a:lnTo>
                    <a:pt x="1834" y="520"/>
                  </a:lnTo>
                  <a:lnTo>
                    <a:pt x="1835" y="468"/>
                  </a:lnTo>
                  <a:lnTo>
                    <a:pt x="1835" y="455"/>
                  </a:lnTo>
                  <a:lnTo>
                    <a:pt x="1835" y="441"/>
                  </a:lnTo>
                  <a:lnTo>
                    <a:pt x="1835" y="428"/>
                  </a:lnTo>
                  <a:lnTo>
                    <a:pt x="1834" y="414"/>
                  </a:lnTo>
                  <a:lnTo>
                    <a:pt x="1864" y="391"/>
                  </a:lnTo>
                  <a:lnTo>
                    <a:pt x="1893" y="366"/>
                  </a:lnTo>
                  <a:lnTo>
                    <a:pt x="1921" y="341"/>
                  </a:lnTo>
                  <a:lnTo>
                    <a:pt x="1948" y="314"/>
                  </a:lnTo>
                  <a:lnTo>
                    <a:pt x="1974" y="287"/>
                  </a:lnTo>
                  <a:lnTo>
                    <a:pt x="1998" y="258"/>
                  </a:lnTo>
                  <a:lnTo>
                    <a:pt x="2021" y="228"/>
                  </a:lnTo>
                  <a:lnTo>
                    <a:pt x="2043" y="196"/>
                  </a:lnTo>
                  <a:close/>
                </a:path>
              </a:pathLst>
            </a:custGeom>
            <a:solidFill>
              <a:srgbClr val="FEFE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10"/>
              <a:endParaRPr lang="en-IN" dirty="0">
                <a:solidFill>
                  <a:srgbClr val="4F4F4F"/>
                </a:solidFill>
              </a:endParaRPr>
            </a:p>
          </p:txBody>
        </p:sp>
        <p:sp>
          <p:nvSpPr>
            <p:cNvPr id="10" name="Freeform 7"/>
            <p:cNvSpPr>
              <a:spLocks/>
            </p:cNvSpPr>
            <p:nvPr userDrawn="1"/>
          </p:nvSpPr>
          <p:spPr bwMode="auto">
            <a:xfrm>
              <a:off x="5213350" y="3213100"/>
              <a:ext cx="431800" cy="431800"/>
            </a:xfrm>
            <a:custGeom>
              <a:avLst/>
              <a:gdLst>
                <a:gd name="T0" fmla="*/ 2248 w 4078"/>
                <a:gd name="T1" fmla="*/ 4070 h 4080"/>
                <a:gd name="T2" fmla="*/ 2548 w 4078"/>
                <a:gd name="T3" fmla="*/ 4015 h 4080"/>
                <a:gd name="T4" fmla="*/ 2833 w 4078"/>
                <a:gd name="T5" fmla="*/ 3920 h 4080"/>
                <a:gd name="T6" fmla="*/ 3096 w 4078"/>
                <a:gd name="T7" fmla="*/ 3784 h 4080"/>
                <a:gd name="T8" fmla="*/ 3336 w 4078"/>
                <a:gd name="T9" fmla="*/ 3615 h 4080"/>
                <a:gd name="T10" fmla="*/ 3549 w 4078"/>
                <a:gd name="T11" fmla="*/ 3412 h 4080"/>
                <a:gd name="T12" fmla="*/ 3730 w 4078"/>
                <a:gd name="T13" fmla="*/ 3181 h 4080"/>
                <a:gd name="T14" fmla="*/ 3877 w 4078"/>
                <a:gd name="T15" fmla="*/ 2924 h 4080"/>
                <a:gd name="T16" fmla="*/ 3987 w 4078"/>
                <a:gd name="T17" fmla="*/ 2646 h 4080"/>
                <a:gd name="T18" fmla="*/ 4054 w 4078"/>
                <a:gd name="T19" fmla="*/ 2351 h 4080"/>
                <a:gd name="T20" fmla="*/ 4078 w 4078"/>
                <a:gd name="T21" fmla="*/ 2039 h 4080"/>
                <a:gd name="T22" fmla="*/ 4054 w 4078"/>
                <a:gd name="T23" fmla="*/ 1729 h 4080"/>
                <a:gd name="T24" fmla="*/ 3987 w 4078"/>
                <a:gd name="T25" fmla="*/ 1434 h 4080"/>
                <a:gd name="T26" fmla="*/ 3877 w 4078"/>
                <a:gd name="T27" fmla="*/ 1156 h 4080"/>
                <a:gd name="T28" fmla="*/ 3730 w 4078"/>
                <a:gd name="T29" fmla="*/ 899 h 4080"/>
                <a:gd name="T30" fmla="*/ 3549 w 4078"/>
                <a:gd name="T31" fmla="*/ 668 h 4080"/>
                <a:gd name="T32" fmla="*/ 3336 w 4078"/>
                <a:gd name="T33" fmla="*/ 465 h 4080"/>
                <a:gd name="T34" fmla="*/ 3096 w 4078"/>
                <a:gd name="T35" fmla="*/ 296 h 4080"/>
                <a:gd name="T36" fmla="*/ 2833 w 4078"/>
                <a:gd name="T37" fmla="*/ 160 h 4080"/>
                <a:gd name="T38" fmla="*/ 2548 w 4078"/>
                <a:gd name="T39" fmla="*/ 65 h 4080"/>
                <a:gd name="T40" fmla="*/ 2248 w 4078"/>
                <a:gd name="T41" fmla="*/ 10 h 4080"/>
                <a:gd name="T42" fmla="*/ 1935 w 4078"/>
                <a:gd name="T43" fmla="*/ 3 h 4080"/>
                <a:gd name="T44" fmla="*/ 1628 w 4078"/>
                <a:gd name="T45" fmla="*/ 42 h 4080"/>
                <a:gd name="T46" fmla="*/ 1338 w 4078"/>
                <a:gd name="T47" fmla="*/ 124 h 4080"/>
                <a:gd name="T48" fmla="*/ 1067 w 4078"/>
                <a:gd name="T49" fmla="*/ 247 h 4080"/>
                <a:gd name="T50" fmla="*/ 819 w 4078"/>
                <a:gd name="T51" fmla="*/ 405 h 4080"/>
                <a:gd name="T52" fmla="*/ 597 w 4078"/>
                <a:gd name="T53" fmla="*/ 598 h 4080"/>
                <a:gd name="T54" fmla="*/ 405 w 4078"/>
                <a:gd name="T55" fmla="*/ 819 h 4080"/>
                <a:gd name="T56" fmla="*/ 246 w 4078"/>
                <a:gd name="T57" fmla="*/ 1067 h 4080"/>
                <a:gd name="T58" fmla="*/ 124 w 4078"/>
                <a:gd name="T59" fmla="*/ 1339 h 4080"/>
                <a:gd name="T60" fmla="*/ 42 w 4078"/>
                <a:gd name="T61" fmla="*/ 1629 h 4080"/>
                <a:gd name="T62" fmla="*/ 3 w 4078"/>
                <a:gd name="T63" fmla="*/ 1935 h 4080"/>
                <a:gd name="T64" fmla="*/ 10 w 4078"/>
                <a:gd name="T65" fmla="*/ 2249 h 4080"/>
                <a:gd name="T66" fmla="*/ 65 w 4078"/>
                <a:gd name="T67" fmla="*/ 2550 h 4080"/>
                <a:gd name="T68" fmla="*/ 160 w 4078"/>
                <a:gd name="T69" fmla="*/ 2834 h 4080"/>
                <a:gd name="T70" fmla="*/ 296 w 4078"/>
                <a:gd name="T71" fmla="*/ 3098 h 4080"/>
                <a:gd name="T72" fmla="*/ 465 w 4078"/>
                <a:gd name="T73" fmla="*/ 3338 h 4080"/>
                <a:gd name="T74" fmla="*/ 668 w 4078"/>
                <a:gd name="T75" fmla="*/ 3550 h 4080"/>
                <a:gd name="T76" fmla="*/ 899 w 4078"/>
                <a:gd name="T77" fmla="*/ 3731 h 4080"/>
                <a:gd name="T78" fmla="*/ 1155 w 4078"/>
                <a:gd name="T79" fmla="*/ 3879 h 4080"/>
                <a:gd name="T80" fmla="*/ 1433 w 4078"/>
                <a:gd name="T81" fmla="*/ 3988 h 4080"/>
                <a:gd name="T82" fmla="*/ 1728 w 4078"/>
                <a:gd name="T83" fmla="*/ 4056 h 4080"/>
                <a:gd name="T84" fmla="*/ 2039 w 4078"/>
                <a:gd name="T85" fmla="*/ 4080 h 4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78" h="4080">
                  <a:moveTo>
                    <a:pt x="2039" y="4080"/>
                  </a:moveTo>
                  <a:lnTo>
                    <a:pt x="2144" y="4077"/>
                  </a:lnTo>
                  <a:lnTo>
                    <a:pt x="2248" y="4070"/>
                  </a:lnTo>
                  <a:lnTo>
                    <a:pt x="2350" y="4056"/>
                  </a:lnTo>
                  <a:lnTo>
                    <a:pt x="2450" y="4038"/>
                  </a:lnTo>
                  <a:lnTo>
                    <a:pt x="2548" y="4015"/>
                  </a:lnTo>
                  <a:lnTo>
                    <a:pt x="2645" y="3988"/>
                  </a:lnTo>
                  <a:lnTo>
                    <a:pt x="2740" y="3956"/>
                  </a:lnTo>
                  <a:lnTo>
                    <a:pt x="2833" y="3920"/>
                  </a:lnTo>
                  <a:lnTo>
                    <a:pt x="2923" y="3879"/>
                  </a:lnTo>
                  <a:lnTo>
                    <a:pt x="3011" y="3833"/>
                  </a:lnTo>
                  <a:lnTo>
                    <a:pt x="3096" y="3784"/>
                  </a:lnTo>
                  <a:lnTo>
                    <a:pt x="3179" y="3731"/>
                  </a:lnTo>
                  <a:lnTo>
                    <a:pt x="3259" y="3675"/>
                  </a:lnTo>
                  <a:lnTo>
                    <a:pt x="3336" y="3615"/>
                  </a:lnTo>
                  <a:lnTo>
                    <a:pt x="3410" y="3550"/>
                  </a:lnTo>
                  <a:lnTo>
                    <a:pt x="3481" y="3482"/>
                  </a:lnTo>
                  <a:lnTo>
                    <a:pt x="3549" y="3412"/>
                  </a:lnTo>
                  <a:lnTo>
                    <a:pt x="3612" y="3338"/>
                  </a:lnTo>
                  <a:lnTo>
                    <a:pt x="3673" y="3261"/>
                  </a:lnTo>
                  <a:lnTo>
                    <a:pt x="3730" y="3181"/>
                  </a:lnTo>
                  <a:lnTo>
                    <a:pt x="3783" y="3098"/>
                  </a:lnTo>
                  <a:lnTo>
                    <a:pt x="3832" y="3012"/>
                  </a:lnTo>
                  <a:lnTo>
                    <a:pt x="3877" y="2924"/>
                  </a:lnTo>
                  <a:lnTo>
                    <a:pt x="3918" y="2834"/>
                  </a:lnTo>
                  <a:lnTo>
                    <a:pt x="3954" y="2741"/>
                  </a:lnTo>
                  <a:lnTo>
                    <a:pt x="3987" y="2646"/>
                  </a:lnTo>
                  <a:lnTo>
                    <a:pt x="4014" y="2550"/>
                  </a:lnTo>
                  <a:lnTo>
                    <a:pt x="4037" y="2451"/>
                  </a:lnTo>
                  <a:lnTo>
                    <a:pt x="4054" y="2351"/>
                  </a:lnTo>
                  <a:lnTo>
                    <a:pt x="4068" y="2249"/>
                  </a:lnTo>
                  <a:lnTo>
                    <a:pt x="4075" y="2145"/>
                  </a:lnTo>
                  <a:lnTo>
                    <a:pt x="4078" y="2039"/>
                  </a:lnTo>
                  <a:lnTo>
                    <a:pt x="4075" y="1935"/>
                  </a:lnTo>
                  <a:lnTo>
                    <a:pt x="4068" y="1831"/>
                  </a:lnTo>
                  <a:lnTo>
                    <a:pt x="4054" y="1729"/>
                  </a:lnTo>
                  <a:lnTo>
                    <a:pt x="4037" y="1629"/>
                  </a:lnTo>
                  <a:lnTo>
                    <a:pt x="4014" y="1530"/>
                  </a:lnTo>
                  <a:lnTo>
                    <a:pt x="3987" y="1434"/>
                  </a:lnTo>
                  <a:lnTo>
                    <a:pt x="3954" y="1339"/>
                  </a:lnTo>
                  <a:lnTo>
                    <a:pt x="3918" y="1246"/>
                  </a:lnTo>
                  <a:lnTo>
                    <a:pt x="3877" y="1156"/>
                  </a:lnTo>
                  <a:lnTo>
                    <a:pt x="3832" y="1067"/>
                  </a:lnTo>
                  <a:lnTo>
                    <a:pt x="3783" y="982"/>
                  </a:lnTo>
                  <a:lnTo>
                    <a:pt x="3730" y="899"/>
                  </a:lnTo>
                  <a:lnTo>
                    <a:pt x="3673" y="819"/>
                  </a:lnTo>
                  <a:lnTo>
                    <a:pt x="3612" y="742"/>
                  </a:lnTo>
                  <a:lnTo>
                    <a:pt x="3549" y="668"/>
                  </a:lnTo>
                  <a:lnTo>
                    <a:pt x="3481" y="598"/>
                  </a:lnTo>
                  <a:lnTo>
                    <a:pt x="3410" y="530"/>
                  </a:lnTo>
                  <a:lnTo>
                    <a:pt x="3336" y="465"/>
                  </a:lnTo>
                  <a:lnTo>
                    <a:pt x="3259" y="405"/>
                  </a:lnTo>
                  <a:lnTo>
                    <a:pt x="3179" y="349"/>
                  </a:lnTo>
                  <a:lnTo>
                    <a:pt x="3096" y="296"/>
                  </a:lnTo>
                  <a:lnTo>
                    <a:pt x="3011" y="247"/>
                  </a:lnTo>
                  <a:lnTo>
                    <a:pt x="2923" y="201"/>
                  </a:lnTo>
                  <a:lnTo>
                    <a:pt x="2833" y="160"/>
                  </a:lnTo>
                  <a:lnTo>
                    <a:pt x="2740" y="124"/>
                  </a:lnTo>
                  <a:lnTo>
                    <a:pt x="2645" y="92"/>
                  </a:lnTo>
                  <a:lnTo>
                    <a:pt x="2548" y="65"/>
                  </a:lnTo>
                  <a:lnTo>
                    <a:pt x="2450" y="42"/>
                  </a:lnTo>
                  <a:lnTo>
                    <a:pt x="2350" y="24"/>
                  </a:lnTo>
                  <a:lnTo>
                    <a:pt x="2248" y="10"/>
                  </a:lnTo>
                  <a:lnTo>
                    <a:pt x="2144" y="3"/>
                  </a:lnTo>
                  <a:lnTo>
                    <a:pt x="2039" y="0"/>
                  </a:lnTo>
                  <a:lnTo>
                    <a:pt x="1935" y="3"/>
                  </a:lnTo>
                  <a:lnTo>
                    <a:pt x="1830" y="10"/>
                  </a:lnTo>
                  <a:lnTo>
                    <a:pt x="1728" y="24"/>
                  </a:lnTo>
                  <a:lnTo>
                    <a:pt x="1628" y="42"/>
                  </a:lnTo>
                  <a:lnTo>
                    <a:pt x="1530" y="65"/>
                  </a:lnTo>
                  <a:lnTo>
                    <a:pt x="1433" y="92"/>
                  </a:lnTo>
                  <a:lnTo>
                    <a:pt x="1338" y="124"/>
                  </a:lnTo>
                  <a:lnTo>
                    <a:pt x="1246" y="160"/>
                  </a:lnTo>
                  <a:lnTo>
                    <a:pt x="1155" y="201"/>
                  </a:lnTo>
                  <a:lnTo>
                    <a:pt x="1067" y="247"/>
                  </a:lnTo>
                  <a:lnTo>
                    <a:pt x="981" y="296"/>
                  </a:lnTo>
                  <a:lnTo>
                    <a:pt x="899" y="349"/>
                  </a:lnTo>
                  <a:lnTo>
                    <a:pt x="819" y="405"/>
                  </a:lnTo>
                  <a:lnTo>
                    <a:pt x="742" y="465"/>
                  </a:lnTo>
                  <a:lnTo>
                    <a:pt x="668" y="530"/>
                  </a:lnTo>
                  <a:lnTo>
                    <a:pt x="597" y="598"/>
                  </a:lnTo>
                  <a:lnTo>
                    <a:pt x="530" y="668"/>
                  </a:lnTo>
                  <a:lnTo>
                    <a:pt x="465" y="742"/>
                  </a:lnTo>
                  <a:lnTo>
                    <a:pt x="405" y="819"/>
                  </a:lnTo>
                  <a:lnTo>
                    <a:pt x="349" y="899"/>
                  </a:lnTo>
                  <a:lnTo>
                    <a:pt x="296" y="982"/>
                  </a:lnTo>
                  <a:lnTo>
                    <a:pt x="246" y="1067"/>
                  </a:lnTo>
                  <a:lnTo>
                    <a:pt x="201" y="1156"/>
                  </a:lnTo>
                  <a:lnTo>
                    <a:pt x="160" y="1246"/>
                  </a:lnTo>
                  <a:lnTo>
                    <a:pt x="124" y="1339"/>
                  </a:lnTo>
                  <a:lnTo>
                    <a:pt x="92" y="1434"/>
                  </a:lnTo>
                  <a:lnTo>
                    <a:pt x="65" y="1530"/>
                  </a:lnTo>
                  <a:lnTo>
                    <a:pt x="42" y="1629"/>
                  </a:lnTo>
                  <a:lnTo>
                    <a:pt x="24" y="1729"/>
                  </a:lnTo>
                  <a:lnTo>
                    <a:pt x="10" y="1831"/>
                  </a:lnTo>
                  <a:lnTo>
                    <a:pt x="3" y="1935"/>
                  </a:lnTo>
                  <a:lnTo>
                    <a:pt x="0" y="2039"/>
                  </a:lnTo>
                  <a:lnTo>
                    <a:pt x="3" y="2145"/>
                  </a:lnTo>
                  <a:lnTo>
                    <a:pt x="10" y="2249"/>
                  </a:lnTo>
                  <a:lnTo>
                    <a:pt x="24" y="2351"/>
                  </a:lnTo>
                  <a:lnTo>
                    <a:pt x="42" y="2451"/>
                  </a:lnTo>
                  <a:lnTo>
                    <a:pt x="65" y="2550"/>
                  </a:lnTo>
                  <a:lnTo>
                    <a:pt x="92" y="2646"/>
                  </a:lnTo>
                  <a:lnTo>
                    <a:pt x="124" y="2741"/>
                  </a:lnTo>
                  <a:lnTo>
                    <a:pt x="160" y="2834"/>
                  </a:lnTo>
                  <a:lnTo>
                    <a:pt x="201" y="2924"/>
                  </a:lnTo>
                  <a:lnTo>
                    <a:pt x="246" y="3012"/>
                  </a:lnTo>
                  <a:lnTo>
                    <a:pt x="296" y="3098"/>
                  </a:lnTo>
                  <a:lnTo>
                    <a:pt x="349" y="3181"/>
                  </a:lnTo>
                  <a:lnTo>
                    <a:pt x="405" y="3261"/>
                  </a:lnTo>
                  <a:lnTo>
                    <a:pt x="465" y="3338"/>
                  </a:lnTo>
                  <a:lnTo>
                    <a:pt x="530" y="3412"/>
                  </a:lnTo>
                  <a:lnTo>
                    <a:pt x="597" y="3482"/>
                  </a:lnTo>
                  <a:lnTo>
                    <a:pt x="668" y="3550"/>
                  </a:lnTo>
                  <a:lnTo>
                    <a:pt x="742" y="3615"/>
                  </a:lnTo>
                  <a:lnTo>
                    <a:pt x="819" y="3675"/>
                  </a:lnTo>
                  <a:lnTo>
                    <a:pt x="899" y="3731"/>
                  </a:lnTo>
                  <a:lnTo>
                    <a:pt x="981" y="3784"/>
                  </a:lnTo>
                  <a:lnTo>
                    <a:pt x="1067" y="3833"/>
                  </a:lnTo>
                  <a:lnTo>
                    <a:pt x="1155" y="3879"/>
                  </a:lnTo>
                  <a:lnTo>
                    <a:pt x="1246" y="3920"/>
                  </a:lnTo>
                  <a:lnTo>
                    <a:pt x="1338" y="3956"/>
                  </a:lnTo>
                  <a:lnTo>
                    <a:pt x="1433" y="3988"/>
                  </a:lnTo>
                  <a:lnTo>
                    <a:pt x="1530" y="4015"/>
                  </a:lnTo>
                  <a:lnTo>
                    <a:pt x="1628" y="4038"/>
                  </a:lnTo>
                  <a:lnTo>
                    <a:pt x="1728" y="4056"/>
                  </a:lnTo>
                  <a:lnTo>
                    <a:pt x="1830" y="4070"/>
                  </a:lnTo>
                  <a:lnTo>
                    <a:pt x="1935" y="4077"/>
                  </a:lnTo>
                  <a:lnTo>
                    <a:pt x="2039" y="408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10"/>
              <a:endParaRPr lang="en-IN" dirty="0">
                <a:solidFill>
                  <a:srgbClr val="4F4F4F"/>
                </a:solidFill>
              </a:endParaRPr>
            </a:p>
          </p:txBody>
        </p:sp>
        <p:sp>
          <p:nvSpPr>
            <p:cNvPr id="11" name="Freeform 8"/>
            <p:cNvSpPr>
              <a:spLocks noEditPoints="1"/>
            </p:cNvSpPr>
            <p:nvPr userDrawn="1"/>
          </p:nvSpPr>
          <p:spPr bwMode="auto">
            <a:xfrm>
              <a:off x="5321300" y="3321050"/>
              <a:ext cx="215900" cy="198438"/>
            </a:xfrm>
            <a:custGeom>
              <a:avLst/>
              <a:gdLst>
                <a:gd name="T0" fmla="*/ 448 w 2038"/>
                <a:gd name="T1" fmla="*/ 1873 h 1873"/>
                <a:gd name="T2" fmla="*/ 210 w 2038"/>
                <a:gd name="T3" fmla="*/ 441 h 1873"/>
                <a:gd name="T4" fmla="*/ 150 w 2038"/>
                <a:gd name="T5" fmla="*/ 428 h 1873"/>
                <a:gd name="T6" fmla="*/ 99 w 2038"/>
                <a:gd name="T7" fmla="*/ 404 h 1873"/>
                <a:gd name="T8" fmla="*/ 57 w 2038"/>
                <a:gd name="T9" fmla="*/ 370 h 1873"/>
                <a:gd name="T10" fmla="*/ 26 w 2038"/>
                <a:gd name="T11" fmla="*/ 327 h 1873"/>
                <a:gd name="T12" fmla="*/ 6 w 2038"/>
                <a:gd name="T13" fmla="*/ 276 h 1873"/>
                <a:gd name="T14" fmla="*/ 0 w 2038"/>
                <a:gd name="T15" fmla="*/ 221 h 1873"/>
                <a:gd name="T16" fmla="*/ 6 w 2038"/>
                <a:gd name="T17" fmla="*/ 165 h 1873"/>
                <a:gd name="T18" fmla="*/ 26 w 2038"/>
                <a:gd name="T19" fmla="*/ 114 h 1873"/>
                <a:gd name="T20" fmla="*/ 58 w 2038"/>
                <a:gd name="T21" fmla="*/ 71 h 1873"/>
                <a:gd name="T22" fmla="*/ 101 w 2038"/>
                <a:gd name="T23" fmla="*/ 37 h 1873"/>
                <a:gd name="T24" fmla="*/ 154 w 2038"/>
                <a:gd name="T25" fmla="*/ 13 h 1873"/>
                <a:gd name="T26" fmla="*/ 215 w 2038"/>
                <a:gd name="T27" fmla="*/ 1 h 1873"/>
                <a:gd name="T28" fmla="*/ 282 w 2038"/>
                <a:gd name="T29" fmla="*/ 2 h 1873"/>
                <a:gd name="T30" fmla="*/ 341 w 2038"/>
                <a:gd name="T31" fmla="*/ 17 h 1873"/>
                <a:gd name="T32" fmla="*/ 391 w 2038"/>
                <a:gd name="T33" fmla="*/ 43 h 1873"/>
                <a:gd name="T34" fmla="*/ 431 w 2038"/>
                <a:gd name="T35" fmla="*/ 78 h 1873"/>
                <a:gd name="T36" fmla="*/ 460 w 2038"/>
                <a:gd name="T37" fmla="*/ 123 h 1873"/>
                <a:gd name="T38" fmla="*/ 476 w 2038"/>
                <a:gd name="T39" fmla="*/ 175 h 1873"/>
                <a:gd name="T40" fmla="*/ 480 w 2038"/>
                <a:gd name="T41" fmla="*/ 254 h 1873"/>
                <a:gd name="T42" fmla="*/ 465 w 2038"/>
                <a:gd name="T43" fmla="*/ 307 h 1873"/>
                <a:gd name="T44" fmla="*/ 438 w 2038"/>
                <a:gd name="T45" fmla="*/ 353 h 1873"/>
                <a:gd name="T46" fmla="*/ 400 w 2038"/>
                <a:gd name="T47" fmla="*/ 392 h 1873"/>
                <a:gd name="T48" fmla="*/ 352 w 2038"/>
                <a:gd name="T49" fmla="*/ 420 h 1873"/>
                <a:gd name="T50" fmla="*/ 292 w 2038"/>
                <a:gd name="T51" fmla="*/ 438 h 1873"/>
                <a:gd name="T52" fmla="*/ 2038 w 2038"/>
                <a:gd name="T53" fmla="*/ 1873 h 1873"/>
                <a:gd name="T54" fmla="*/ 1585 w 2038"/>
                <a:gd name="T55" fmla="*/ 1153 h 1873"/>
                <a:gd name="T56" fmla="*/ 1562 w 2038"/>
                <a:gd name="T57" fmla="*/ 1059 h 1873"/>
                <a:gd name="T58" fmla="*/ 1534 w 2038"/>
                <a:gd name="T59" fmla="*/ 1005 h 1873"/>
                <a:gd name="T60" fmla="*/ 1493 w 2038"/>
                <a:gd name="T61" fmla="*/ 964 h 1873"/>
                <a:gd name="T62" fmla="*/ 1441 w 2038"/>
                <a:gd name="T63" fmla="*/ 936 h 1873"/>
                <a:gd name="T64" fmla="*/ 1377 w 2038"/>
                <a:gd name="T65" fmla="*/ 925 h 1873"/>
                <a:gd name="T66" fmla="*/ 1283 w 2038"/>
                <a:gd name="T67" fmla="*/ 938 h 1873"/>
                <a:gd name="T68" fmla="*/ 1209 w 2038"/>
                <a:gd name="T69" fmla="*/ 985 h 1873"/>
                <a:gd name="T70" fmla="*/ 1160 w 2038"/>
                <a:gd name="T71" fmla="*/ 1052 h 1873"/>
                <a:gd name="T72" fmla="*/ 1139 w 2038"/>
                <a:gd name="T73" fmla="*/ 1115 h 1873"/>
                <a:gd name="T74" fmla="*/ 691 w 2038"/>
                <a:gd name="T75" fmla="*/ 1873 h 1873"/>
                <a:gd name="T76" fmla="*/ 692 w 2038"/>
                <a:gd name="T77" fmla="*/ 1599 h 1873"/>
                <a:gd name="T78" fmla="*/ 694 w 2038"/>
                <a:gd name="T79" fmla="*/ 1050 h 1873"/>
                <a:gd name="T80" fmla="*/ 692 w 2038"/>
                <a:gd name="T81" fmla="*/ 632 h 1873"/>
                <a:gd name="T82" fmla="*/ 1143 w 2038"/>
                <a:gd name="T83" fmla="*/ 783 h 1873"/>
                <a:gd name="T84" fmla="*/ 1195 w 2038"/>
                <a:gd name="T85" fmla="*/ 712 h 1873"/>
                <a:gd name="T86" fmla="*/ 1287 w 2038"/>
                <a:gd name="T87" fmla="*/ 647 h 1873"/>
                <a:gd name="T88" fmla="*/ 1363 w 2038"/>
                <a:gd name="T89" fmla="*/ 614 h 1873"/>
                <a:gd name="T90" fmla="*/ 1453 w 2038"/>
                <a:gd name="T91" fmla="*/ 594 h 1873"/>
                <a:gd name="T92" fmla="*/ 1561 w 2038"/>
                <a:gd name="T93" fmla="*/ 588 h 1873"/>
                <a:gd name="T94" fmla="*/ 1686 w 2038"/>
                <a:gd name="T95" fmla="*/ 608 h 1873"/>
                <a:gd name="T96" fmla="*/ 1797 w 2038"/>
                <a:gd name="T97" fmla="*/ 654 h 1873"/>
                <a:gd name="T98" fmla="*/ 1893 w 2038"/>
                <a:gd name="T99" fmla="*/ 729 h 1873"/>
                <a:gd name="T100" fmla="*/ 1967 w 2038"/>
                <a:gd name="T101" fmla="*/ 833 h 1873"/>
                <a:gd name="T102" fmla="*/ 2017 w 2038"/>
                <a:gd name="T103" fmla="*/ 966 h 1873"/>
                <a:gd name="T104" fmla="*/ 2037 w 2038"/>
                <a:gd name="T105" fmla="*/ 1129 h 1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38" h="1873">
                  <a:moveTo>
                    <a:pt x="448" y="1873"/>
                  </a:moveTo>
                  <a:lnTo>
                    <a:pt x="51" y="1873"/>
                  </a:lnTo>
                  <a:lnTo>
                    <a:pt x="51" y="601"/>
                  </a:lnTo>
                  <a:lnTo>
                    <a:pt x="448" y="601"/>
                  </a:lnTo>
                  <a:lnTo>
                    <a:pt x="448" y="1873"/>
                  </a:lnTo>
                  <a:close/>
                  <a:moveTo>
                    <a:pt x="239" y="442"/>
                  </a:moveTo>
                  <a:lnTo>
                    <a:pt x="239" y="442"/>
                  </a:lnTo>
                  <a:lnTo>
                    <a:pt x="237" y="442"/>
                  </a:lnTo>
                  <a:lnTo>
                    <a:pt x="224" y="442"/>
                  </a:lnTo>
                  <a:lnTo>
                    <a:pt x="210" y="441"/>
                  </a:lnTo>
                  <a:lnTo>
                    <a:pt x="198" y="439"/>
                  </a:lnTo>
                  <a:lnTo>
                    <a:pt x="185" y="438"/>
                  </a:lnTo>
                  <a:lnTo>
                    <a:pt x="173" y="434"/>
                  </a:lnTo>
                  <a:lnTo>
                    <a:pt x="161" y="431"/>
                  </a:lnTo>
                  <a:lnTo>
                    <a:pt x="150" y="428"/>
                  </a:lnTo>
                  <a:lnTo>
                    <a:pt x="139" y="424"/>
                  </a:lnTo>
                  <a:lnTo>
                    <a:pt x="128" y="420"/>
                  </a:lnTo>
                  <a:lnTo>
                    <a:pt x="117" y="416"/>
                  </a:lnTo>
                  <a:lnTo>
                    <a:pt x="108" y="409"/>
                  </a:lnTo>
                  <a:lnTo>
                    <a:pt x="99" y="404"/>
                  </a:lnTo>
                  <a:lnTo>
                    <a:pt x="89" y="398"/>
                  </a:lnTo>
                  <a:lnTo>
                    <a:pt x="80" y="392"/>
                  </a:lnTo>
                  <a:lnTo>
                    <a:pt x="72" y="384"/>
                  </a:lnTo>
                  <a:lnTo>
                    <a:pt x="64" y="377"/>
                  </a:lnTo>
                  <a:lnTo>
                    <a:pt x="57" y="370"/>
                  </a:lnTo>
                  <a:lnTo>
                    <a:pt x="50" y="362"/>
                  </a:lnTo>
                  <a:lnTo>
                    <a:pt x="42" y="353"/>
                  </a:lnTo>
                  <a:lnTo>
                    <a:pt x="36" y="345"/>
                  </a:lnTo>
                  <a:lnTo>
                    <a:pt x="31" y="335"/>
                  </a:lnTo>
                  <a:lnTo>
                    <a:pt x="26" y="327"/>
                  </a:lnTo>
                  <a:lnTo>
                    <a:pt x="21" y="317"/>
                  </a:lnTo>
                  <a:lnTo>
                    <a:pt x="16" y="307"/>
                  </a:lnTo>
                  <a:lnTo>
                    <a:pt x="12" y="297"/>
                  </a:lnTo>
                  <a:lnTo>
                    <a:pt x="9" y="287"/>
                  </a:lnTo>
                  <a:lnTo>
                    <a:pt x="6" y="276"/>
                  </a:lnTo>
                  <a:lnTo>
                    <a:pt x="4" y="266"/>
                  </a:lnTo>
                  <a:lnTo>
                    <a:pt x="2" y="255"/>
                  </a:lnTo>
                  <a:lnTo>
                    <a:pt x="1" y="244"/>
                  </a:lnTo>
                  <a:lnTo>
                    <a:pt x="0" y="232"/>
                  </a:lnTo>
                  <a:lnTo>
                    <a:pt x="0" y="221"/>
                  </a:lnTo>
                  <a:lnTo>
                    <a:pt x="0" y="210"/>
                  </a:lnTo>
                  <a:lnTo>
                    <a:pt x="1" y="198"/>
                  </a:lnTo>
                  <a:lnTo>
                    <a:pt x="2" y="187"/>
                  </a:lnTo>
                  <a:lnTo>
                    <a:pt x="4" y="175"/>
                  </a:lnTo>
                  <a:lnTo>
                    <a:pt x="6" y="165"/>
                  </a:lnTo>
                  <a:lnTo>
                    <a:pt x="9" y="154"/>
                  </a:lnTo>
                  <a:lnTo>
                    <a:pt x="12" y="144"/>
                  </a:lnTo>
                  <a:lnTo>
                    <a:pt x="16" y="134"/>
                  </a:lnTo>
                  <a:lnTo>
                    <a:pt x="22" y="123"/>
                  </a:lnTo>
                  <a:lnTo>
                    <a:pt x="26" y="114"/>
                  </a:lnTo>
                  <a:lnTo>
                    <a:pt x="32" y="104"/>
                  </a:lnTo>
                  <a:lnTo>
                    <a:pt x="37" y="96"/>
                  </a:lnTo>
                  <a:lnTo>
                    <a:pt x="44" y="88"/>
                  </a:lnTo>
                  <a:lnTo>
                    <a:pt x="51" y="79"/>
                  </a:lnTo>
                  <a:lnTo>
                    <a:pt x="58" y="71"/>
                  </a:lnTo>
                  <a:lnTo>
                    <a:pt x="65" y="64"/>
                  </a:lnTo>
                  <a:lnTo>
                    <a:pt x="74" y="56"/>
                  </a:lnTo>
                  <a:lnTo>
                    <a:pt x="83" y="49"/>
                  </a:lnTo>
                  <a:lnTo>
                    <a:pt x="91" y="43"/>
                  </a:lnTo>
                  <a:lnTo>
                    <a:pt x="101" y="37"/>
                  </a:lnTo>
                  <a:lnTo>
                    <a:pt x="111" y="31"/>
                  </a:lnTo>
                  <a:lnTo>
                    <a:pt x="121" y="26"/>
                  </a:lnTo>
                  <a:lnTo>
                    <a:pt x="132" y="21"/>
                  </a:lnTo>
                  <a:lnTo>
                    <a:pt x="142" y="17"/>
                  </a:lnTo>
                  <a:lnTo>
                    <a:pt x="154" y="13"/>
                  </a:lnTo>
                  <a:lnTo>
                    <a:pt x="165" y="10"/>
                  </a:lnTo>
                  <a:lnTo>
                    <a:pt x="178" y="7"/>
                  </a:lnTo>
                  <a:lnTo>
                    <a:pt x="189" y="4"/>
                  </a:lnTo>
                  <a:lnTo>
                    <a:pt x="203" y="2"/>
                  </a:lnTo>
                  <a:lnTo>
                    <a:pt x="215" y="1"/>
                  </a:lnTo>
                  <a:lnTo>
                    <a:pt x="229" y="0"/>
                  </a:lnTo>
                  <a:lnTo>
                    <a:pt x="242" y="0"/>
                  </a:lnTo>
                  <a:lnTo>
                    <a:pt x="256" y="0"/>
                  </a:lnTo>
                  <a:lnTo>
                    <a:pt x="269" y="1"/>
                  </a:lnTo>
                  <a:lnTo>
                    <a:pt x="282" y="2"/>
                  </a:lnTo>
                  <a:lnTo>
                    <a:pt x="294" y="4"/>
                  </a:lnTo>
                  <a:lnTo>
                    <a:pt x="307" y="7"/>
                  </a:lnTo>
                  <a:lnTo>
                    <a:pt x="318" y="10"/>
                  </a:lnTo>
                  <a:lnTo>
                    <a:pt x="330" y="13"/>
                  </a:lnTo>
                  <a:lnTo>
                    <a:pt x="341" y="17"/>
                  </a:lnTo>
                  <a:lnTo>
                    <a:pt x="352" y="21"/>
                  </a:lnTo>
                  <a:lnTo>
                    <a:pt x="362" y="26"/>
                  </a:lnTo>
                  <a:lnTo>
                    <a:pt x="372" y="31"/>
                  </a:lnTo>
                  <a:lnTo>
                    <a:pt x="382" y="37"/>
                  </a:lnTo>
                  <a:lnTo>
                    <a:pt x="391" y="43"/>
                  </a:lnTo>
                  <a:lnTo>
                    <a:pt x="399" y="49"/>
                  </a:lnTo>
                  <a:lnTo>
                    <a:pt x="408" y="56"/>
                  </a:lnTo>
                  <a:lnTo>
                    <a:pt x="416" y="63"/>
                  </a:lnTo>
                  <a:lnTo>
                    <a:pt x="423" y="71"/>
                  </a:lnTo>
                  <a:lnTo>
                    <a:pt x="431" y="78"/>
                  </a:lnTo>
                  <a:lnTo>
                    <a:pt x="437" y="87"/>
                  </a:lnTo>
                  <a:lnTo>
                    <a:pt x="443" y="96"/>
                  </a:lnTo>
                  <a:lnTo>
                    <a:pt x="449" y="104"/>
                  </a:lnTo>
                  <a:lnTo>
                    <a:pt x="455" y="114"/>
                  </a:lnTo>
                  <a:lnTo>
                    <a:pt x="460" y="123"/>
                  </a:lnTo>
                  <a:lnTo>
                    <a:pt x="464" y="134"/>
                  </a:lnTo>
                  <a:lnTo>
                    <a:pt x="468" y="143"/>
                  </a:lnTo>
                  <a:lnTo>
                    <a:pt x="471" y="153"/>
                  </a:lnTo>
                  <a:lnTo>
                    <a:pt x="474" y="165"/>
                  </a:lnTo>
                  <a:lnTo>
                    <a:pt x="476" y="175"/>
                  </a:lnTo>
                  <a:lnTo>
                    <a:pt x="481" y="197"/>
                  </a:lnTo>
                  <a:lnTo>
                    <a:pt x="482" y="221"/>
                  </a:lnTo>
                  <a:lnTo>
                    <a:pt x="482" y="232"/>
                  </a:lnTo>
                  <a:lnTo>
                    <a:pt x="481" y="244"/>
                  </a:lnTo>
                  <a:lnTo>
                    <a:pt x="480" y="254"/>
                  </a:lnTo>
                  <a:lnTo>
                    <a:pt x="477" y="266"/>
                  </a:lnTo>
                  <a:lnTo>
                    <a:pt x="475" y="276"/>
                  </a:lnTo>
                  <a:lnTo>
                    <a:pt x="472" y="287"/>
                  </a:lnTo>
                  <a:lnTo>
                    <a:pt x="469" y="297"/>
                  </a:lnTo>
                  <a:lnTo>
                    <a:pt x="465" y="307"/>
                  </a:lnTo>
                  <a:lnTo>
                    <a:pt x="461" y="317"/>
                  </a:lnTo>
                  <a:lnTo>
                    <a:pt x="456" y="326"/>
                  </a:lnTo>
                  <a:lnTo>
                    <a:pt x="450" y="335"/>
                  </a:lnTo>
                  <a:lnTo>
                    <a:pt x="444" y="345"/>
                  </a:lnTo>
                  <a:lnTo>
                    <a:pt x="438" y="353"/>
                  </a:lnTo>
                  <a:lnTo>
                    <a:pt x="432" y="362"/>
                  </a:lnTo>
                  <a:lnTo>
                    <a:pt x="424" y="370"/>
                  </a:lnTo>
                  <a:lnTo>
                    <a:pt x="417" y="377"/>
                  </a:lnTo>
                  <a:lnTo>
                    <a:pt x="409" y="384"/>
                  </a:lnTo>
                  <a:lnTo>
                    <a:pt x="400" y="392"/>
                  </a:lnTo>
                  <a:lnTo>
                    <a:pt x="391" y="398"/>
                  </a:lnTo>
                  <a:lnTo>
                    <a:pt x="382" y="404"/>
                  </a:lnTo>
                  <a:lnTo>
                    <a:pt x="372" y="409"/>
                  </a:lnTo>
                  <a:lnTo>
                    <a:pt x="362" y="415"/>
                  </a:lnTo>
                  <a:lnTo>
                    <a:pt x="352" y="420"/>
                  </a:lnTo>
                  <a:lnTo>
                    <a:pt x="340" y="424"/>
                  </a:lnTo>
                  <a:lnTo>
                    <a:pt x="329" y="428"/>
                  </a:lnTo>
                  <a:lnTo>
                    <a:pt x="317" y="431"/>
                  </a:lnTo>
                  <a:lnTo>
                    <a:pt x="305" y="434"/>
                  </a:lnTo>
                  <a:lnTo>
                    <a:pt x="292" y="438"/>
                  </a:lnTo>
                  <a:lnTo>
                    <a:pt x="280" y="439"/>
                  </a:lnTo>
                  <a:lnTo>
                    <a:pt x="267" y="441"/>
                  </a:lnTo>
                  <a:lnTo>
                    <a:pt x="254" y="442"/>
                  </a:lnTo>
                  <a:lnTo>
                    <a:pt x="239" y="442"/>
                  </a:lnTo>
                  <a:close/>
                  <a:moveTo>
                    <a:pt x="2038" y="1873"/>
                  </a:moveTo>
                  <a:lnTo>
                    <a:pt x="2038" y="1873"/>
                  </a:lnTo>
                  <a:lnTo>
                    <a:pt x="1588" y="1873"/>
                  </a:lnTo>
                  <a:lnTo>
                    <a:pt x="1588" y="1215"/>
                  </a:lnTo>
                  <a:lnTo>
                    <a:pt x="1587" y="1183"/>
                  </a:lnTo>
                  <a:lnTo>
                    <a:pt x="1585" y="1153"/>
                  </a:lnTo>
                  <a:lnTo>
                    <a:pt x="1581" y="1124"/>
                  </a:lnTo>
                  <a:lnTo>
                    <a:pt x="1574" y="1097"/>
                  </a:lnTo>
                  <a:lnTo>
                    <a:pt x="1571" y="1084"/>
                  </a:lnTo>
                  <a:lnTo>
                    <a:pt x="1567" y="1072"/>
                  </a:lnTo>
                  <a:lnTo>
                    <a:pt x="1562" y="1059"/>
                  </a:lnTo>
                  <a:lnTo>
                    <a:pt x="1558" y="1048"/>
                  </a:lnTo>
                  <a:lnTo>
                    <a:pt x="1552" y="1036"/>
                  </a:lnTo>
                  <a:lnTo>
                    <a:pt x="1546" y="1025"/>
                  </a:lnTo>
                  <a:lnTo>
                    <a:pt x="1540" y="1015"/>
                  </a:lnTo>
                  <a:lnTo>
                    <a:pt x="1534" y="1005"/>
                  </a:lnTo>
                  <a:lnTo>
                    <a:pt x="1526" y="996"/>
                  </a:lnTo>
                  <a:lnTo>
                    <a:pt x="1518" y="987"/>
                  </a:lnTo>
                  <a:lnTo>
                    <a:pt x="1511" y="979"/>
                  </a:lnTo>
                  <a:lnTo>
                    <a:pt x="1501" y="971"/>
                  </a:lnTo>
                  <a:lnTo>
                    <a:pt x="1493" y="964"/>
                  </a:lnTo>
                  <a:lnTo>
                    <a:pt x="1484" y="957"/>
                  </a:lnTo>
                  <a:lnTo>
                    <a:pt x="1473" y="951"/>
                  </a:lnTo>
                  <a:lnTo>
                    <a:pt x="1463" y="946"/>
                  </a:lnTo>
                  <a:lnTo>
                    <a:pt x="1453" y="941"/>
                  </a:lnTo>
                  <a:lnTo>
                    <a:pt x="1441" y="936"/>
                  </a:lnTo>
                  <a:lnTo>
                    <a:pt x="1429" y="933"/>
                  </a:lnTo>
                  <a:lnTo>
                    <a:pt x="1416" y="930"/>
                  </a:lnTo>
                  <a:lnTo>
                    <a:pt x="1404" y="928"/>
                  </a:lnTo>
                  <a:lnTo>
                    <a:pt x="1390" y="926"/>
                  </a:lnTo>
                  <a:lnTo>
                    <a:pt x="1377" y="925"/>
                  </a:lnTo>
                  <a:lnTo>
                    <a:pt x="1362" y="925"/>
                  </a:lnTo>
                  <a:lnTo>
                    <a:pt x="1341" y="926"/>
                  </a:lnTo>
                  <a:lnTo>
                    <a:pt x="1320" y="928"/>
                  </a:lnTo>
                  <a:lnTo>
                    <a:pt x="1301" y="932"/>
                  </a:lnTo>
                  <a:lnTo>
                    <a:pt x="1283" y="938"/>
                  </a:lnTo>
                  <a:lnTo>
                    <a:pt x="1266" y="946"/>
                  </a:lnTo>
                  <a:lnTo>
                    <a:pt x="1251" y="954"/>
                  </a:lnTo>
                  <a:lnTo>
                    <a:pt x="1235" y="963"/>
                  </a:lnTo>
                  <a:lnTo>
                    <a:pt x="1222" y="974"/>
                  </a:lnTo>
                  <a:lnTo>
                    <a:pt x="1209" y="985"/>
                  </a:lnTo>
                  <a:lnTo>
                    <a:pt x="1198" y="998"/>
                  </a:lnTo>
                  <a:lnTo>
                    <a:pt x="1187" y="1010"/>
                  </a:lnTo>
                  <a:lnTo>
                    <a:pt x="1177" y="1024"/>
                  </a:lnTo>
                  <a:lnTo>
                    <a:pt x="1168" y="1038"/>
                  </a:lnTo>
                  <a:lnTo>
                    <a:pt x="1160" y="1052"/>
                  </a:lnTo>
                  <a:lnTo>
                    <a:pt x="1153" y="1066"/>
                  </a:lnTo>
                  <a:lnTo>
                    <a:pt x="1148" y="1081"/>
                  </a:lnTo>
                  <a:lnTo>
                    <a:pt x="1143" y="1091"/>
                  </a:lnTo>
                  <a:lnTo>
                    <a:pt x="1140" y="1103"/>
                  </a:lnTo>
                  <a:lnTo>
                    <a:pt x="1139" y="1115"/>
                  </a:lnTo>
                  <a:lnTo>
                    <a:pt x="1138" y="1129"/>
                  </a:lnTo>
                  <a:lnTo>
                    <a:pt x="1137" y="1156"/>
                  </a:lnTo>
                  <a:lnTo>
                    <a:pt x="1137" y="1185"/>
                  </a:lnTo>
                  <a:lnTo>
                    <a:pt x="1137" y="1873"/>
                  </a:lnTo>
                  <a:lnTo>
                    <a:pt x="691" y="1873"/>
                  </a:lnTo>
                  <a:lnTo>
                    <a:pt x="691" y="1860"/>
                  </a:lnTo>
                  <a:lnTo>
                    <a:pt x="691" y="1823"/>
                  </a:lnTo>
                  <a:lnTo>
                    <a:pt x="692" y="1765"/>
                  </a:lnTo>
                  <a:lnTo>
                    <a:pt x="692" y="1689"/>
                  </a:lnTo>
                  <a:lnTo>
                    <a:pt x="692" y="1599"/>
                  </a:lnTo>
                  <a:lnTo>
                    <a:pt x="693" y="1498"/>
                  </a:lnTo>
                  <a:lnTo>
                    <a:pt x="693" y="1390"/>
                  </a:lnTo>
                  <a:lnTo>
                    <a:pt x="693" y="1277"/>
                  </a:lnTo>
                  <a:lnTo>
                    <a:pt x="693" y="1162"/>
                  </a:lnTo>
                  <a:lnTo>
                    <a:pt x="694" y="1050"/>
                  </a:lnTo>
                  <a:lnTo>
                    <a:pt x="694" y="942"/>
                  </a:lnTo>
                  <a:lnTo>
                    <a:pt x="693" y="845"/>
                  </a:lnTo>
                  <a:lnTo>
                    <a:pt x="693" y="757"/>
                  </a:lnTo>
                  <a:lnTo>
                    <a:pt x="693" y="686"/>
                  </a:lnTo>
                  <a:lnTo>
                    <a:pt x="692" y="632"/>
                  </a:lnTo>
                  <a:lnTo>
                    <a:pt x="691" y="601"/>
                  </a:lnTo>
                  <a:lnTo>
                    <a:pt x="1137" y="601"/>
                  </a:lnTo>
                  <a:lnTo>
                    <a:pt x="1137" y="801"/>
                  </a:lnTo>
                  <a:lnTo>
                    <a:pt x="1140" y="793"/>
                  </a:lnTo>
                  <a:lnTo>
                    <a:pt x="1143" y="783"/>
                  </a:lnTo>
                  <a:lnTo>
                    <a:pt x="1148" y="775"/>
                  </a:lnTo>
                  <a:lnTo>
                    <a:pt x="1153" y="766"/>
                  </a:lnTo>
                  <a:lnTo>
                    <a:pt x="1164" y="749"/>
                  </a:lnTo>
                  <a:lnTo>
                    <a:pt x="1179" y="730"/>
                  </a:lnTo>
                  <a:lnTo>
                    <a:pt x="1195" y="712"/>
                  </a:lnTo>
                  <a:lnTo>
                    <a:pt x="1214" y="695"/>
                  </a:lnTo>
                  <a:lnTo>
                    <a:pt x="1236" y="678"/>
                  </a:lnTo>
                  <a:lnTo>
                    <a:pt x="1260" y="661"/>
                  </a:lnTo>
                  <a:lnTo>
                    <a:pt x="1274" y="654"/>
                  </a:lnTo>
                  <a:lnTo>
                    <a:pt x="1287" y="647"/>
                  </a:lnTo>
                  <a:lnTo>
                    <a:pt x="1301" y="639"/>
                  </a:lnTo>
                  <a:lnTo>
                    <a:pt x="1315" y="632"/>
                  </a:lnTo>
                  <a:lnTo>
                    <a:pt x="1331" y="626"/>
                  </a:lnTo>
                  <a:lnTo>
                    <a:pt x="1346" y="620"/>
                  </a:lnTo>
                  <a:lnTo>
                    <a:pt x="1363" y="614"/>
                  </a:lnTo>
                  <a:lnTo>
                    <a:pt x="1380" y="609"/>
                  </a:lnTo>
                  <a:lnTo>
                    <a:pt x="1397" y="604"/>
                  </a:lnTo>
                  <a:lnTo>
                    <a:pt x="1415" y="601"/>
                  </a:lnTo>
                  <a:lnTo>
                    <a:pt x="1434" y="597"/>
                  </a:lnTo>
                  <a:lnTo>
                    <a:pt x="1453" y="594"/>
                  </a:lnTo>
                  <a:lnTo>
                    <a:pt x="1472" y="592"/>
                  </a:lnTo>
                  <a:lnTo>
                    <a:pt x="1492" y="590"/>
                  </a:lnTo>
                  <a:lnTo>
                    <a:pt x="1513" y="588"/>
                  </a:lnTo>
                  <a:lnTo>
                    <a:pt x="1534" y="588"/>
                  </a:lnTo>
                  <a:lnTo>
                    <a:pt x="1561" y="588"/>
                  </a:lnTo>
                  <a:lnTo>
                    <a:pt x="1587" y="591"/>
                  </a:lnTo>
                  <a:lnTo>
                    <a:pt x="1612" y="594"/>
                  </a:lnTo>
                  <a:lnTo>
                    <a:pt x="1637" y="597"/>
                  </a:lnTo>
                  <a:lnTo>
                    <a:pt x="1662" y="602"/>
                  </a:lnTo>
                  <a:lnTo>
                    <a:pt x="1686" y="608"/>
                  </a:lnTo>
                  <a:lnTo>
                    <a:pt x="1710" y="614"/>
                  </a:lnTo>
                  <a:lnTo>
                    <a:pt x="1732" y="623"/>
                  </a:lnTo>
                  <a:lnTo>
                    <a:pt x="1754" y="632"/>
                  </a:lnTo>
                  <a:lnTo>
                    <a:pt x="1776" y="643"/>
                  </a:lnTo>
                  <a:lnTo>
                    <a:pt x="1797" y="654"/>
                  </a:lnTo>
                  <a:lnTo>
                    <a:pt x="1818" y="668"/>
                  </a:lnTo>
                  <a:lnTo>
                    <a:pt x="1838" y="681"/>
                  </a:lnTo>
                  <a:lnTo>
                    <a:pt x="1856" y="696"/>
                  </a:lnTo>
                  <a:lnTo>
                    <a:pt x="1875" y="712"/>
                  </a:lnTo>
                  <a:lnTo>
                    <a:pt x="1893" y="729"/>
                  </a:lnTo>
                  <a:lnTo>
                    <a:pt x="1908" y="748"/>
                  </a:lnTo>
                  <a:lnTo>
                    <a:pt x="1925" y="768"/>
                  </a:lnTo>
                  <a:lnTo>
                    <a:pt x="1940" y="788"/>
                  </a:lnTo>
                  <a:lnTo>
                    <a:pt x="1953" y="810"/>
                  </a:lnTo>
                  <a:lnTo>
                    <a:pt x="1967" y="833"/>
                  </a:lnTo>
                  <a:lnTo>
                    <a:pt x="1978" y="857"/>
                  </a:lnTo>
                  <a:lnTo>
                    <a:pt x="1989" y="882"/>
                  </a:lnTo>
                  <a:lnTo>
                    <a:pt x="1999" y="909"/>
                  </a:lnTo>
                  <a:lnTo>
                    <a:pt x="2008" y="937"/>
                  </a:lnTo>
                  <a:lnTo>
                    <a:pt x="2017" y="966"/>
                  </a:lnTo>
                  <a:lnTo>
                    <a:pt x="2023" y="997"/>
                  </a:lnTo>
                  <a:lnTo>
                    <a:pt x="2028" y="1028"/>
                  </a:lnTo>
                  <a:lnTo>
                    <a:pt x="2033" y="1060"/>
                  </a:lnTo>
                  <a:lnTo>
                    <a:pt x="2036" y="1094"/>
                  </a:lnTo>
                  <a:lnTo>
                    <a:pt x="2037" y="1129"/>
                  </a:lnTo>
                  <a:lnTo>
                    <a:pt x="2038" y="1165"/>
                  </a:lnTo>
                  <a:lnTo>
                    <a:pt x="2038" y="1873"/>
                  </a:lnTo>
                  <a:close/>
                </a:path>
              </a:pathLst>
            </a:custGeom>
            <a:solidFill>
              <a:srgbClr val="FEFE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10"/>
              <a:endParaRPr lang="en-IN" dirty="0">
                <a:solidFill>
                  <a:srgbClr val="4F4F4F"/>
                </a:solidFill>
              </a:endParaRPr>
            </a:p>
          </p:txBody>
        </p:sp>
        <p:sp>
          <p:nvSpPr>
            <p:cNvPr id="12" name="Freeform 9"/>
            <p:cNvSpPr>
              <a:spLocks/>
            </p:cNvSpPr>
            <p:nvPr userDrawn="1"/>
          </p:nvSpPr>
          <p:spPr bwMode="auto">
            <a:xfrm>
              <a:off x="6543675" y="3213100"/>
              <a:ext cx="431800" cy="431800"/>
            </a:xfrm>
            <a:custGeom>
              <a:avLst/>
              <a:gdLst>
                <a:gd name="T0" fmla="*/ 2248 w 4078"/>
                <a:gd name="T1" fmla="*/ 4070 h 4080"/>
                <a:gd name="T2" fmla="*/ 2548 w 4078"/>
                <a:gd name="T3" fmla="*/ 4015 h 4080"/>
                <a:gd name="T4" fmla="*/ 2832 w 4078"/>
                <a:gd name="T5" fmla="*/ 3920 h 4080"/>
                <a:gd name="T6" fmla="*/ 3097 w 4078"/>
                <a:gd name="T7" fmla="*/ 3784 h 4080"/>
                <a:gd name="T8" fmla="*/ 3336 w 4078"/>
                <a:gd name="T9" fmla="*/ 3615 h 4080"/>
                <a:gd name="T10" fmla="*/ 3548 w 4078"/>
                <a:gd name="T11" fmla="*/ 3412 h 4080"/>
                <a:gd name="T12" fmla="*/ 3729 w 4078"/>
                <a:gd name="T13" fmla="*/ 3181 h 4080"/>
                <a:gd name="T14" fmla="*/ 3877 w 4078"/>
                <a:gd name="T15" fmla="*/ 2924 h 4080"/>
                <a:gd name="T16" fmla="*/ 3986 w 4078"/>
                <a:gd name="T17" fmla="*/ 2646 h 4080"/>
                <a:gd name="T18" fmla="*/ 4054 w 4078"/>
                <a:gd name="T19" fmla="*/ 2351 h 4080"/>
                <a:gd name="T20" fmla="*/ 4078 w 4078"/>
                <a:gd name="T21" fmla="*/ 2039 h 4080"/>
                <a:gd name="T22" fmla="*/ 4054 w 4078"/>
                <a:gd name="T23" fmla="*/ 1729 h 4080"/>
                <a:gd name="T24" fmla="*/ 3986 w 4078"/>
                <a:gd name="T25" fmla="*/ 1434 h 4080"/>
                <a:gd name="T26" fmla="*/ 3877 w 4078"/>
                <a:gd name="T27" fmla="*/ 1156 h 4080"/>
                <a:gd name="T28" fmla="*/ 3729 w 4078"/>
                <a:gd name="T29" fmla="*/ 899 h 4080"/>
                <a:gd name="T30" fmla="*/ 3548 w 4078"/>
                <a:gd name="T31" fmla="*/ 668 h 4080"/>
                <a:gd name="T32" fmla="*/ 3336 w 4078"/>
                <a:gd name="T33" fmla="*/ 465 h 4080"/>
                <a:gd name="T34" fmla="*/ 3097 w 4078"/>
                <a:gd name="T35" fmla="*/ 296 h 4080"/>
                <a:gd name="T36" fmla="*/ 2832 w 4078"/>
                <a:gd name="T37" fmla="*/ 160 h 4080"/>
                <a:gd name="T38" fmla="*/ 2548 w 4078"/>
                <a:gd name="T39" fmla="*/ 65 h 4080"/>
                <a:gd name="T40" fmla="*/ 2248 w 4078"/>
                <a:gd name="T41" fmla="*/ 10 h 4080"/>
                <a:gd name="T42" fmla="*/ 1934 w 4078"/>
                <a:gd name="T43" fmla="*/ 3 h 4080"/>
                <a:gd name="T44" fmla="*/ 1628 w 4078"/>
                <a:gd name="T45" fmla="*/ 42 h 4080"/>
                <a:gd name="T46" fmla="*/ 1338 w 4078"/>
                <a:gd name="T47" fmla="*/ 124 h 4080"/>
                <a:gd name="T48" fmla="*/ 1067 w 4078"/>
                <a:gd name="T49" fmla="*/ 247 h 4080"/>
                <a:gd name="T50" fmla="*/ 819 w 4078"/>
                <a:gd name="T51" fmla="*/ 405 h 4080"/>
                <a:gd name="T52" fmla="*/ 597 w 4078"/>
                <a:gd name="T53" fmla="*/ 598 h 4080"/>
                <a:gd name="T54" fmla="*/ 405 w 4078"/>
                <a:gd name="T55" fmla="*/ 819 h 4080"/>
                <a:gd name="T56" fmla="*/ 246 w 4078"/>
                <a:gd name="T57" fmla="*/ 1068 h 4080"/>
                <a:gd name="T58" fmla="*/ 124 w 4078"/>
                <a:gd name="T59" fmla="*/ 1339 h 4080"/>
                <a:gd name="T60" fmla="*/ 41 w 4078"/>
                <a:gd name="T61" fmla="*/ 1629 h 4080"/>
                <a:gd name="T62" fmla="*/ 3 w 4078"/>
                <a:gd name="T63" fmla="*/ 1935 h 4080"/>
                <a:gd name="T64" fmla="*/ 10 w 4078"/>
                <a:gd name="T65" fmla="*/ 2249 h 4080"/>
                <a:gd name="T66" fmla="*/ 64 w 4078"/>
                <a:gd name="T67" fmla="*/ 2550 h 4080"/>
                <a:gd name="T68" fmla="*/ 160 w 4078"/>
                <a:gd name="T69" fmla="*/ 2834 h 4080"/>
                <a:gd name="T70" fmla="*/ 295 w 4078"/>
                <a:gd name="T71" fmla="*/ 3098 h 4080"/>
                <a:gd name="T72" fmla="*/ 466 w 4078"/>
                <a:gd name="T73" fmla="*/ 3338 h 4080"/>
                <a:gd name="T74" fmla="*/ 668 w 4078"/>
                <a:gd name="T75" fmla="*/ 3550 h 4080"/>
                <a:gd name="T76" fmla="*/ 899 w 4078"/>
                <a:gd name="T77" fmla="*/ 3731 h 4080"/>
                <a:gd name="T78" fmla="*/ 1155 w 4078"/>
                <a:gd name="T79" fmla="*/ 3879 h 4080"/>
                <a:gd name="T80" fmla="*/ 1433 w 4078"/>
                <a:gd name="T81" fmla="*/ 3988 h 4080"/>
                <a:gd name="T82" fmla="*/ 1728 w 4078"/>
                <a:gd name="T83" fmla="*/ 4056 h 4080"/>
                <a:gd name="T84" fmla="*/ 2039 w 4078"/>
                <a:gd name="T85" fmla="*/ 4080 h 4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78" h="4080">
                  <a:moveTo>
                    <a:pt x="2039" y="4080"/>
                  </a:moveTo>
                  <a:lnTo>
                    <a:pt x="2143" y="4077"/>
                  </a:lnTo>
                  <a:lnTo>
                    <a:pt x="2248" y="4070"/>
                  </a:lnTo>
                  <a:lnTo>
                    <a:pt x="2350" y="4056"/>
                  </a:lnTo>
                  <a:lnTo>
                    <a:pt x="2449" y="4038"/>
                  </a:lnTo>
                  <a:lnTo>
                    <a:pt x="2548" y="4015"/>
                  </a:lnTo>
                  <a:lnTo>
                    <a:pt x="2645" y="3988"/>
                  </a:lnTo>
                  <a:lnTo>
                    <a:pt x="2740" y="3956"/>
                  </a:lnTo>
                  <a:lnTo>
                    <a:pt x="2832" y="3920"/>
                  </a:lnTo>
                  <a:lnTo>
                    <a:pt x="2923" y="3879"/>
                  </a:lnTo>
                  <a:lnTo>
                    <a:pt x="3011" y="3834"/>
                  </a:lnTo>
                  <a:lnTo>
                    <a:pt x="3097" y="3784"/>
                  </a:lnTo>
                  <a:lnTo>
                    <a:pt x="3179" y="3731"/>
                  </a:lnTo>
                  <a:lnTo>
                    <a:pt x="3259" y="3675"/>
                  </a:lnTo>
                  <a:lnTo>
                    <a:pt x="3336" y="3615"/>
                  </a:lnTo>
                  <a:lnTo>
                    <a:pt x="3410" y="3550"/>
                  </a:lnTo>
                  <a:lnTo>
                    <a:pt x="3481" y="3482"/>
                  </a:lnTo>
                  <a:lnTo>
                    <a:pt x="3548" y="3412"/>
                  </a:lnTo>
                  <a:lnTo>
                    <a:pt x="3613" y="3338"/>
                  </a:lnTo>
                  <a:lnTo>
                    <a:pt x="3673" y="3261"/>
                  </a:lnTo>
                  <a:lnTo>
                    <a:pt x="3729" y="3181"/>
                  </a:lnTo>
                  <a:lnTo>
                    <a:pt x="3782" y="3098"/>
                  </a:lnTo>
                  <a:lnTo>
                    <a:pt x="3832" y="3013"/>
                  </a:lnTo>
                  <a:lnTo>
                    <a:pt x="3877" y="2924"/>
                  </a:lnTo>
                  <a:lnTo>
                    <a:pt x="3918" y="2834"/>
                  </a:lnTo>
                  <a:lnTo>
                    <a:pt x="3954" y="2741"/>
                  </a:lnTo>
                  <a:lnTo>
                    <a:pt x="3986" y="2646"/>
                  </a:lnTo>
                  <a:lnTo>
                    <a:pt x="4013" y="2550"/>
                  </a:lnTo>
                  <a:lnTo>
                    <a:pt x="4036" y="2451"/>
                  </a:lnTo>
                  <a:lnTo>
                    <a:pt x="4054" y="2351"/>
                  </a:lnTo>
                  <a:lnTo>
                    <a:pt x="4068" y="2249"/>
                  </a:lnTo>
                  <a:lnTo>
                    <a:pt x="4075" y="2145"/>
                  </a:lnTo>
                  <a:lnTo>
                    <a:pt x="4078" y="2039"/>
                  </a:lnTo>
                  <a:lnTo>
                    <a:pt x="4075" y="1935"/>
                  </a:lnTo>
                  <a:lnTo>
                    <a:pt x="4068" y="1831"/>
                  </a:lnTo>
                  <a:lnTo>
                    <a:pt x="4054" y="1729"/>
                  </a:lnTo>
                  <a:lnTo>
                    <a:pt x="4036" y="1629"/>
                  </a:lnTo>
                  <a:lnTo>
                    <a:pt x="4013" y="1530"/>
                  </a:lnTo>
                  <a:lnTo>
                    <a:pt x="3986" y="1434"/>
                  </a:lnTo>
                  <a:lnTo>
                    <a:pt x="3954" y="1339"/>
                  </a:lnTo>
                  <a:lnTo>
                    <a:pt x="3918" y="1246"/>
                  </a:lnTo>
                  <a:lnTo>
                    <a:pt x="3877" y="1156"/>
                  </a:lnTo>
                  <a:lnTo>
                    <a:pt x="3832" y="1068"/>
                  </a:lnTo>
                  <a:lnTo>
                    <a:pt x="3782" y="982"/>
                  </a:lnTo>
                  <a:lnTo>
                    <a:pt x="3729" y="899"/>
                  </a:lnTo>
                  <a:lnTo>
                    <a:pt x="3673" y="819"/>
                  </a:lnTo>
                  <a:lnTo>
                    <a:pt x="3613" y="742"/>
                  </a:lnTo>
                  <a:lnTo>
                    <a:pt x="3548" y="668"/>
                  </a:lnTo>
                  <a:lnTo>
                    <a:pt x="3481" y="598"/>
                  </a:lnTo>
                  <a:lnTo>
                    <a:pt x="3410" y="530"/>
                  </a:lnTo>
                  <a:lnTo>
                    <a:pt x="3336" y="465"/>
                  </a:lnTo>
                  <a:lnTo>
                    <a:pt x="3259" y="405"/>
                  </a:lnTo>
                  <a:lnTo>
                    <a:pt x="3179" y="349"/>
                  </a:lnTo>
                  <a:lnTo>
                    <a:pt x="3097" y="296"/>
                  </a:lnTo>
                  <a:lnTo>
                    <a:pt x="3011" y="247"/>
                  </a:lnTo>
                  <a:lnTo>
                    <a:pt x="2923" y="201"/>
                  </a:lnTo>
                  <a:lnTo>
                    <a:pt x="2832" y="160"/>
                  </a:lnTo>
                  <a:lnTo>
                    <a:pt x="2740" y="124"/>
                  </a:lnTo>
                  <a:lnTo>
                    <a:pt x="2645" y="92"/>
                  </a:lnTo>
                  <a:lnTo>
                    <a:pt x="2548" y="65"/>
                  </a:lnTo>
                  <a:lnTo>
                    <a:pt x="2449" y="42"/>
                  </a:lnTo>
                  <a:lnTo>
                    <a:pt x="2350" y="24"/>
                  </a:lnTo>
                  <a:lnTo>
                    <a:pt x="2248" y="10"/>
                  </a:lnTo>
                  <a:lnTo>
                    <a:pt x="2143" y="3"/>
                  </a:lnTo>
                  <a:lnTo>
                    <a:pt x="2039" y="0"/>
                  </a:lnTo>
                  <a:lnTo>
                    <a:pt x="1934" y="3"/>
                  </a:lnTo>
                  <a:lnTo>
                    <a:pt x="1830" y="10"/>
                  </a:lnTo>
                  <a:lnTo>
                    <a:pt x="1728" y="24"/>
                  </a:lnTo>
                  <a:lnTo>
                    <a:pt x="1628" y="42"/>
                  </a:lnTo>
                  <a:lnTo>
                    <a:pt x="1530" y="65"/>
                  </a:lnTo>
                  <a:lnTo>
                    <a:pt x="1433" y="92"/>
                  </a:lnTo>
                  <a:lnTo>
                    <a:pt x="1338" y="124"/>
                  </a:lnTo>
                  <a:lnTo>
                    <a:pt x="1245" y="160"/>
                  </a:lnTo>
                  <a:lnTo>
                    <a:pt x="1155" y="201"/>
                  </a:lnTo>
                  <a:lnTo>
                    <a:pt x="1067" y="247"/>
                  </a:lnTo>
                  <a:lnTo>
                    <a:pt x="982" y="296"/>
                  </a:lnTo>
                  <a:lnTo>
                    <a:pt x="899" y="349"/>
                  </a:lnTo>
                  <a:lnTo>
                    <a:pt x="819" y="405"/>
                  </a:lnTo>
                  <a:lnTo>
                    <a:pt x="742" y="465"/>
                  </a:lnTo>
                  <a:lnTo>
                    <a:pt x="668" y="530"/>
                  </a:lnTo>
                  <a:lnTo>
                    <a:pt x="597" y="598"/>
                  </a:lnTo>
                  <a:lnTo>
                    <a:pt x="529" y="668"/>
                  </a:lnTo>
                  <a:lnTo>
                    <a:pt x="466" y="742"/>
                  </a:lnTo>
                  <a:lnTo>
                    <a:pt x="405" y="819"/>
                  </a:lnTo>
                  <a:lnTo>
                    <a:pt x="348" y="899"/>
                  </a:lnTo>
                  <a:lnTo>
                    <a:pt x="295" y="982"/>
                  </a:lnTo>
                  <a:lnTo>
                    <a:pt x="246" y="1068"/>
                  </a:lnTo>
                  <a:lnTo>
                    <a:pt x="201" y="1156"/>
                  </a:lnTo>
                  <a:lnTo>
                    <a:pt x="160" y="1246"/>
                  </a:lnTo>
                  <a:lnTo>
                    <a:pt x="124" y="1339"/>
                  </a:lnTo>
                  <a:lnTo>
                    <a:pt x="91" y="1434"/>
                  </a:lnTo>
                  <a:lnTo>
                    <a:pt x="64" y="1530"/>
                  </a:lnTo>
                  <a:lnTo>
                    <a:pt x="41" y="1629"/>
                  </a:lnTo>
                  <a:lnTo>
                    <a:pt x="24" y="1729"/>
                  </a:lnTo>
                  <a:lnTo>
                    <a:pt x="10" y="1831"/>
                  </a:lnTo>
                  <a:lnTo>
                    <a:pt x="3" y="1935"/>
                  </a:lnTo>
                  <a:lnTo>
                    <a:pt x="0" y="2039"/>
                  </a:lnTo>
                  <a:lnTo>
                    <a:pt x="3" y="2145"/>
                  </a:lnTo>
                  <a:lnTo>
                    <a:pt x="10" y="2249"/>
                  </a:lnTo>
                  <a:lnTo>
                    <a:pt x="24" y="2351"/>
                  </a:lnTo>
                  <a:lnTo>
                    <a:pt x="41" y="2451"/>
                  </a:lnTo>
                  <a:lnTo>
                    <a:pt x="64" y="2550"/>
                  </a:lnTo>
                  <a:lnTo>
                    <a:pt x="91" y="2646"/>
                  </a:lnTo>
                  <a:lnTo>
                    <a:pt x="124" y="2741"/>
                  </a:lnTo>
                  <a:lnTo>
                    <a:pt x="160" y="2834"/>
                  </a:lnTo>
                  <a:lnTo>
                    <a:pt x="201" y="2924"/>
                  </a:lnTo>
                  <a:lnTo>
                    <a:pt x="246" y="3013"/>
                  </a:lnTo>
                  <a:lnTo>
                    <a:pt x="295" y="3098"/>
                  </a:lnTo>
                  <a:lnTo>
                    <a:pt x="348" y="3181"/>
                  </a:lnTo>
                  <a:lnTo>
                    <a:pt x="405" y="3261"/>
                  </a:lnTo>
                  <a:lnTo>
                    <a:pt x="466" y="3338"/>
                  </a:lnTo>
                  <a:lnTo>
                    <a:pt x="529" y="3412"/>
                  </a:lnTo>
                  <a:lnTo>
                    <a:pt x="597" y="3482"/>
                  </a:lnTo>
                  <a:lnTo>
                    <a:pt x="668" y="3550"/>
                  </a:lnTo>
                  <a:lnTo>
                    <a:pt x="742" y="3615"/>
                  </a:lnTo>
                  <a:lnTo>
                    <a:pt x="819" y="3675"/>
                  </a:lnTo>
                  <a:lnTo>
                    <a:pt x="899" y="3731"/>
                  </a:lnTo>
                  <a:lnTo>
                    <a:pt x="982" y="3784"/>
                  </a:lnTo>
                  <a:lnTo>
                    <a:pt x="1067" y="3834"/>
                  </a:lnTo>
                  <a:lnTo>
                    <a:pt x="1155" y="3879"/>
                  </a:lnTo>
                  <a:lnTo>
                    <a:pt x="1245" y="3920"/>
                  </a:lnTo>
                  <a:lnTo>
                    <a:pt x="1338" y="3956"/>
                  </a:lnTo>
                  <a:lnTo>
                    <a:pt x="1433" y="3988"/>
                  </a:lnTo>
                  <a:lnTo>
                    <a:pt x="1530" y="4015"/>
                  </a:lnTo>
                  <a:lnTo>
                    <a:pt x="1628" y="4038"/>
                  </a:lnTo>
                  <a:lnTo>
                    <a:pt x="1728" y="4056"/>
                  </a:lnTo>
                  <a:lnTo>
                    <a:pt x="1830" y="4070"/>
                  </a:lnTo>
                  <a:lnTo>
                    <a:pt x="1934" y="4077"/>
                  </a:lnTo>
                  <a:lnTo>
                    <a:pt x="2039" y="408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10"/>
              <a:endParaRPr lang="en-IN" dirty="0">
                <a:solidFill>
                  <a:srgbClr val="4F4F4F"/>
                </a:solidFill>
              </a:endParaRPr>
            </a:p>
          </p:txBody>
        </p:sp>
        <p:sp>
          <p:nvSpPr>
            <p:cNvPr id="13" name="Freeform 10"/>
            <p:cNvSpPr>
              <a:spLocks/>
            </p:cNvSpPr>
            <p:nvPr userDrawn="1"/>
          </p:nvSpPr>
          <p:spPr bwMode="auto">
            <a:xfrm>
              <a:off x="6707188" y="3321050"/>
              <a:ext cx="104775" cy="215900"/>
            </a:xfrm>
            <a:custGeom>
              <a:avLst/>
              <a:gdLst>
                <a:gd name="T0" fmla="*/ 210 w 984"/>
                <a:gd name="T1" fmla="*/ 675 h 2040"/>
                <a:gd name="T2" fmla="*/ 211 w 984"/>
                <a:gd name="T3" fmla="*/ 433 h 2040"/>
                <a:gd name="T4" fmla="*/ 214 w 984"/>
                <a:gd name="T5" fmla="*/ 374 h 2040"/>
                <a:gd name="T6" fmla="*/ 218 w 984"/>
                <a:gd name="T7" fmla="*/ 331 h 2040"/>
                <a:gd name="T8" fmla="*/ 224 w 984"/>
                <a:gd name="T9" fmla="*/ 289 h 2040"/>
                <a:gd name="T10" fmla="*/ 234 w 984"/>
                <a:gd name="T11" fmla="*/ 247 h 2040"/>
                <a:gd name="T12" fmla="*/ 248 w 984"/>
                <a:gd name="T13" fmla="*/ 207 h 2040"/>
                <a:gd name="T14" fmla="*/ 268 w 984"/>
                <a:gd name="T15" fmla="*/ 170 h 2040"/>
                <a:gd name="T16" fmla="*/ 292 w 984"/>
                <a:gd name="T17" fmla="*/ 137 h 2040"/>
                <a:gd name="T18" fmla="*/ 321 w 984"/>
                <a:gd name="T19" fmla="*/ 105 h 2040"/>
                <a:gd name="T20" fmla="*/ 352 w 984"/>
                <a:gd name="T21" fmla="*/ 77 h 2040"/>
                <a:gd name="T22" fmla="*/ 388 w 984"/>
                <a:gd name="T23" fmla="*/ 53 h 2040"/>
                <a:gd name="T24" fmla="*/ 428 w 984"/>
                <a:gd name="T25" fmla="*/ 33 h 2040"/>
                <a:gd name="T26" fmla="*/ 472 w 984"/>
                <a:gd name="T27" fmla="*/ 17 h 2040"/>
                <a:gd name="T28" fmla="*/ 522 w 984"/>
                <a:gd name="T29" fmla="*/ 7 h 2040"/>
                <a:gd name="T30" fmla="*/ 576 w 984"/>
                <a:gd name="T31" fmla="*/ 0 h 2040"/>
                <a:gd name="T32" fmla="*/ 654 w 984"/>
                <a:gd name="T33" fmla="*/ 0 h 2040"/>
                <a:gd name="T34" fmla="*/ 740 w 984"/>
                <a:gd name="T35" fmla="*/ 3 h 2040"/>
                <a:gd name="T36" fmla="*/ 812 w 984"/>
                <a:gd name="T37" fmla="*/ 9 h 2040"/>
                <a:gd name="T38" fmla="*/ 870 w 984"/>
                <a:gd name="T39" fmla="*/ 16 h 2040"/>
                <a:gd name="T40" fmla="*/ 935 w 984"/>
                <a:gd name="T41" fmla="*/ 26 h 2040"/>
                <a:gd name="T42" fmla="*/ 978 w 984"/>
                <a:gd name="T43" fmla="*/ 37 h 2040"/>
                <a:gd name="T44" fmla="*/ 932 w 984"/>
                <a:gd name="T45" fmla="*/ 350 h 2040"/>
                <a:gd name="T46" fmla="*/ 916 w 984"/>
                <a:gd name="T47" fmla="*/ 346 h 2040"/>
                <a:gd name="T48" fmla="*/ 877 w 984"/>
                <a:gd name="T49" fmla="*/ 338 h 2040"/>
                <a:gd name="T50" fmla="*/ 822 w 984"/>
                <a:gd name="T51" fmla="*/ 329 h 2040"/>
                <a:gd name="T52" fmla="*/ 761 w 984"/>
                <a:gd name="T53" fmla="*/ 325 h 2040"/>
                <a:gd name="T54" fmla="*/ 731 w 984"/>
                <a:gd name="T55" fmla="*/ 326 h 2040"/>
                <a:gd name="T56" fmla="*/ 703 w 984"/>
                <a:gd name="T57" fmla="*/ 331 h 2040"/>
                <a:gd name="T58" fmla="*/ 677 w 984"/>
                <a:gd name="T59" fmla="*/ 339 h 2040"/>
                <a:gd name="T60" fmla="*/ 653 w 984"/>
                <a:gd name="T61" fmla="*/ 350 h 2040"/>
                <a:gd name="T62" fmla="*/ 634 w 984"/>
                <a:gd name="T63" fmla="*/ 365 h 2040"/>
                <a:gd name="T64" fmla="*/ 618 w 984"/>
                <a:gd name="T65" fmla="*/ 384 h 2040"/>
                <a:gd name="T66" fmla="*/ 609 w 984"/>
                <a:gd name="T67" fmla="*/ 408 h 2040"/>
                <a:gd name="T68" fmla="*/ 606 w 984"/>
                <a:gd name="T69" fmla="*/ 436 h 2040"/>
                <a:gd name="T70" fmla="*/ 942 w 984"/>
                <a:gd name="T71" fmla="*/ 675 h 2040"/>
                <a:gd name="T72" fmla="*/ 606 w 984"/>
                <a:gd name="T73" fmla="*/ 980 h 2040"/>
                <a:gd name="T74" fmla="*/ 210 w 984"/>
                <a:gd name="T75" fmla="*/ 2040 h 2040"/>
                <a:gd name="T76" fmla="*/ 0 w 984"/>
                <a:gd name="T77" fmla="*/ 980 h 2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84" h="2040">
                  <a:moveTo>
                    <a:pt x="0" y="675"/>
                  </a:moveTo>
                  <a:lnTo>
                    <a:pt x="210" y="675"/>
                  </a:lnTo>
                  <a:lnTo>
                    <a:pt x="210" y="470"/>
                  </a:lnTo>
                  <a:lnTo>
                    <a:pt x="211" y="433"/>
                  </a:lnTo>
                  <a:lnTo>
                    <a:pt x="212" y="394"/>
                  </a:lnTo>
                  <a:lnTo>
                    <a:pt x="214" y="374"/>
                  </a:lnTo>
                  <a:lnTo>
                    <a:pt x="215" y="352"/>
                  </a:lnTo>
                  <a:lnTo>
                    <a:pt x="218" y="331"/>
                  </a:lnTo>
                  <a:lnTo>
                    <a:pt x="220" y="311"/>
                  </a:lnTo>
                  <a:lnTo>
                    <a:pt x="224" y="289"/>
                  </a:lnTo>
                  <a:lnTo>
                    <a:pt x="228" y="268"/>
                  </a:lnTo>
                  <a:lnTo>
                    <a:pt x="234" y="247"/>
                  </a:lnTo>
                  <a:lnTo>
                    <a:pt x="241" y="226"/>
                  </a:lnTo>
                  <a:lnTo>
                    <a:pt x="248" y="207"/>
                  </a:lnTo>
                  <a:lnTo>
                    <a:pt x="257" y="188"/>
                  </a:lnTo>
                  <a:lnTo>
                    <a:pt x="268" y="170"/>
                  </a:lnTo>
                  <a:lnTo>
                    <a:pt x="279" y="153"/>
                  </a:lnTo>
                  <a:lnTo>
                    <a:pt x="292" y="137"/>
                  </a:lnTo>
                  <a:lnTo>
                    <a:pt x="306" y="121"/>
                  </a:lnTo>
                  <a:lnTo>
                    <a:pt x="321" y="105"/>
                  </a:lnTo>
                  <a:lnTo>
                    <a:pt x="336" y="91"/>
                  </a:lnTo>
                  <a:lnTo>
                    <a:pt x="352" y="77"/>
                  </a:lnTo>
                  <a:lnTo>
                    <a:pt x="370" y="65"/>
                  </a:lnTo>
                  <a:lnTo>
                    <a:pt x="388" y="53"/>
                  </a:lnTo>
                  <a:lnTo>
                    <a:pt x="407" y="43"/>
                  </a:lnTo>
                  <a:lnTo>
                    <a:pt x="428" y="33"/>
                  </a:lnTo>
                  <a:lnTo>
                    <a:pt x="449" y="24"/>
                  </a:lnTo>
                  <a:lnTo>
                    <a:pt x="472" y="17"/>
                  </a:lnTo>
                  <a:lnTo>
                    <a:pt x="496" y="11"/>
                  </a:lnTo>
                  <a:lnTo>
                    <a:pt x="522" y="7"/>
                  </a:lnTo>
                  <a:lnTo>
                    <a:pt x="548" y="2"/>
                  </a:lnTo>
                  <a:lnTo>
                    <a:pt x="576" y="0"/>
                  </a:lnTo>
                  <a:lnTo>
                    <a:pt x="606" y="0"/>
                  </a:lnTo>
                  <a:lnTo>
                    <a:pt x="654" y="0"/>
                  </a:lnTo>
                  <a:lnTo>
                    <a:pt x="698" y="1"/>
                  </a:lnTo>
                  <a:lnTo>
                    <a:pt x="740" y="3"/>
                  </a:lnTo>
                  <a:lnTo>
                    <a:pt x="778" y="5"/>
                  </a:lnTo>
                  <a:lnTo>
                    <a:pt x="812" y="9"/>
                  </a:lnTo>
                  <a:lnTo>
                    <a:pt x="842" y="12"/>
                  </a:lnTo>
                  <a:lnTo>
                    <a:pt x="870" y="16"/>
                  </a:lnTo>
                  <a:lnTo>
                    <a:pt x="895" y="19"/>
                  </a:lnTo>
                  <a:lnTo>
                    <a:pt x="935" y="26"/>
                  </a:lnTo>
                  <a:lnTo>
                    <a:pt x="963" y="31"/>
                  </a:lnTo>
                  <a:lnTo>
                    <a:pt x="978" y="37"/>
                  </a:lnTo>
                  <a:lnTo>
                    <a:pt x="984" y="38"/>
                  </a:lnTo>
                  <a:lnTo>
                    <a:pt x="932" y="350"/>
                  </a:lnTo>
                  <a:lnTo>
                    <a:pt x="927" y="349"/>
                  </a:lnTo>
                  <a:lnTo>
                    <a:pt x="916" y="346"/>
                  </a:lnTo>
                  <a:lnTo>
                    <a:pt x="899" y="343"/>
                  </a:lnTo>
                  <a:lnTo>
                    <a:pt x="877" y="338"/>
                  </a:lnTo>
                  <a:lnTo>
                    <a:pt x="851" y="333"/>
                  </a:lnTo>
                  <a:lnTo>
                    <a:pt x="822" y="329"/>
                  </a:lnTo>
                  <a:lnTo>
                    <a:pt x="792" y="326"/>
                  </a:lnTo>
                  <a:lnTo>
                    <a:pt x="761" y="325"/>
                  </a:lnTo>
                  <a:lnTo>
                    <a:pt x="746" y="325"/>
                  </a:lnTo>
                  <a:lnTo>
                    <a:pt x="731" y="326"/>
                  </a:lnTo>
                  <a:lnTo>
                    <a:pt x="716" y="328"/>
                  </a:lnTo>
                  <a:lnTo>
                    <a:pt x="703" y="331"/>
                  </a:lnTo>
                  <a:lnTo>
                    <a:pt x="689" y="334"/>
                  </a:lnTo>
                  <a:lnTo>
                    <a:pt x="677" y="339"/>
                  </a:lnTo>
                  <a:lnTo>
                    <a:pt x="664" y="344"/>
                  </a:lnTo>
                  <a:lnTo>
                    <a:pt x="653" y="350"/>
                  </a:lnTo>
                  <a:lnTo>
                    <a:pt x="642" y="357"/>
                  </a:lnTo>
                  <a:lnTo>
                    <a:pt x="634" y="365"/>
                  </a:lnTo>
                  <a:lnTo>
                    <a:pt x="626" y="374"/>
                  </a:lnTo>
                  <a:lnTo>
                    <a:pt x="618" y="384"/>
                  </a:lnTo>
                  <a:lnTo>
                    <a:pt x="613" y="396"/>
                  </a:lnTo>
                  <a:lnTo>
                    <a:pt x="609" y="408"/>
                  </a:lnTo>
                  <a:lnTo>
                    <a:pt x="607" y="422"/>
                  </a:lnTo>
                  <a:lnTo>
                    <a:pt x="606" y="436"/>
                  </a:lnTo>
                  <a:lnTo>
                    <a:pt x="606" y="675"/>
                  </a:lnTo>
                  <a:lnTo>
                    <a:pt x="942" y="675"/>
                  </a:lnTo>
                  <a:lnTo>
                    <a:pt x="919" y="980"/>
                  </a:lnTo>
                  <a:lnTo>
                    <a:pt x="606" y="980"/>
                  </a:lnTo>
                  <a:lnTo>
                    <a:pt x="606" y="2040"/>
                  </a:lnTo>
                  <a:lnTo>
                    <a:pt x="210" y="2040"/>
                  </a:lnTo>
                  <a:lnTo>
                    <a:pt x="210" y="980"/>
                  </a:lnTo>
                  <a:lnTo>
                    <a:pt x="0" y="980"/>
                  </a:lnTo>
                  <a:lnTo>
                    <a:pt x="0" y="675"/>
                  </a:lnTo>
                  <a:close/>
                </a:path>
              </a:pathLst>
            </a:custGeom>
            <a:solidFill>
              <a:srgbClr val="FEFE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09410"/>
              <a:endParaRPr lang="en-IN" dirty="0">
                <a:solidFill>
                  <a:srgbClr val="4F4F4F"/>
                </a:solidFill>
              </a:endParaRPr>
            </a:p>
          </p:txBody>
        </p:sp>
      </p:grpSp>
      <p:sp>
        <p:nvSpPr>
          <p:cNvPr id="17" name="Rectangle 16"/>
          <p:cNvSpPr/>
          <p:nvPr userDrawn="1"/>
        </p:nvSpPr>
        <p:spPr>
          <a:xfrm>
            <a:off x="375621" y="6489810"/>
            <a:ext cx="8125883" cy="276987"/>
          </a:xfrm>
          <a:prstGeom prst="rect">
            <a:avLst/>
          </a:prstGeom>
        </p:spPr>
        <p:txBody>
          <a:bodyPr lIns="91427" tIns="45714" rIns="91427" bIns="45714">
            <a:spAutoFit/>
          </a:bodyPr>
          <a:lstStyle/>
          <a:p>
            <a:pPr defTabSz="609410"/>
            <a:r>
              <a:rPr lang="en-US" sz="1200" dirty="0">
                <a:solidFill>
                  <a:srgbClr val="4F4F4F">
                    <a:lumMod val="75000"/>
                  </a:srgbClr>
                </a:solidFill>
              </a:rPr>
              <a:t>© 2016  YASH Technologies | www.yash.com | Confidential</a:t>
            </a:r>
            <a:endParaRPr lang="en-IN" sz="1200" dirty="0">
              <a:solidFill>
                <a:srgbClr val="4F4F4F">
                  <a:lumMod val="75000"/>
                </a:srgbClr>
              </a:solidFill>
            </a:endParaRPr>
          </a:p>
        </p:txBody>
      </p:sp>
      <p:cxnSp>
        <p:nvCxnSpPr>
          <p:cNvPr id="54" name="Straight Connector 53"/>
          <p:cNvCxnSpPr/>
          <p:nvPr userDrawn="1"/>
        </p:nvCxnSpPr>
        <p:spPr>
          <a:xfrm>
            <a:off x="5391150" y="877890"/>
            <a:ext cx="0" cy="2163763"/>
          </a:xfrm>
          <a:prstGeom prst="line">
            <a:avLst/>
          </a:prstGeom>
          <a:ln>
            <a:solidFill>
              <a:schemeClr val="accent6"/>
            </a:solidFill>
          </a:ln>
          <a:effectLst/>
        </p:spPr>
        <p:style>
          <a:lnRef idx="2">
            <a:schemeClr val="accent1"/>
          </a:lnRef>
          <a:fillRef idx="0">
            <a:schemeClr val="accent1"/>
          </a:fillRef>
          <a:effectRef idx="1">
            <a:schemeClr val="accent1"/>
          </a:effectRef>
          <a:fontRef idx="minor">
            <a:schemeClr val="tx1"/>
          </a:fontRef>
        </p:style>
      </p:cxnSp>
      <p:pic>
        <p:nvPicPr>
          <p:cNvPr id="57" name="Picture 3" descr="J:\yash-branding\logo\YASH-SM-logo\yash-tagline-SM-logo.png"/>
          <p:cNvPicPr>
            <a:picLocks noChangeAspect="1" noChangeArrowheads="1"/>
          </p:cNvPicPr>
          <p:nvPr userDrawn="1"/>
        </p:nvPicPr>
        <p:blipFill>
          <a:blip r:embed="rId3">
            <a:extLst>
              <a:ext uri="{28A0092B-C50C-407E-A947-70E740481C1C}">
                <a14:useLocalDpi xmlns:a14="http://schemas.microsoft.com/office/drawing/2010/main"/>
              </a:ext>
            </a:extLst>
          </a:blip>
          <a:srcRect/>
          <a:stretch>
            <a:fillRect/>
          </a:stretch>
        </p:blipFill>
        <p:spPr bwMode="auto">
          <a:xfrm>
            <a:off x="1705261" y="664402"/>
            <a:ext cx="3781426" cy="25907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599138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8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96847" y="573202"/>
            <a:ext cx="10969624" cy="516932"/>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609441" y="6356351"/>
            <a:ext cx="2844059" cy="365125"/>
          </a:xfrm>
          <a:prstGeom prst="rect">
            <a:avLst/>
          </a:prstGeom>
        </p:spPr>
        <p:txBody>
          <a:bodyPr/>
          <a:lstStyle/>
          <a:p>
            <a:pPr defTabSz="609410"/>
            <a:fld id="{7026C490-F7F7-4435-9597-75C8D1CB95B6}" type="datetimeFigureOut">
              <a:rPr lang="en-US" smtClean="0">
                <a:solidFill>
                  <a:srgbClr val="4F4F4F"/>
                </a:solidFill>
              </a:rPr>
              <a:pPr defTabSz="609410"/>
              <a:t>2/10/2021</a:t>
            </a:fld>
            <a:endParaRPr lang="en-US">
              <a:solidFill>
                <a:srgbClr val="4F4F4F"/>
              </a:solidFill>
            </a:endParaRPr>
          </a:p>
        </p:txBody>
      </p:sp>
      <p:sp>
        <p:nvSpPr>
          <p:cNvPr id="4" name="Footer Placeholder 3"/>
          <p:cNvSpPr>
            <a:spLocks noGrp="1"/>
          </p:cNvSpPr>
          <p:nvPr>
            <p:ph type="ftr" sz="quarter" idx="11"/>
          </p:nvPr>
        </p:nvSpPr>
        <p:spPr>
          <a:xfrm>
            <a:off x="4164515" y="6356351"/>
            <a:ext cx="3859795" cy="365125"/>
          </a:xfrm>
          <a:prstGeom prst="rect">
            <a:avLst/>
          </a:prstGeom>
        </p:spPr>
        <p:txBody>
          <a:bodyPr/>
          <a:lstStyle/>
          <a:p>
            <a:pPr defTabSz="609410"/>
            <a:endParaRPr lang="en-US">
              <a:solidFill>
                <a:srgbClr val="4F4F4F"/>
              </a:solidFill>
            </a:endParaRPr>
          </a:p>
        </p:txBody>
      </p:sp>
      <p:sp>
        <p:nvSpPr>
          <p:cNvPr id="5" name="Slide Number Placeholder 4"/>
          <p:cNvSpPr>
            <a:spLocks noGrp="1"/>
          </p:cNvSpPr>
          <p:nvPr>
            <p:ph type="sldNum" sz="quarter" idx="12"/>
          </p:nvPr>
        </p:nvSpPr>
        <p:spPr>
          <a:xfrm>
            <a:off x="8735325" y="6356351"/>
            <a:ext cx="2844059" cy="365125"/>
          </a:xfrm>
          <a:prstGeom prst="rect">
            <a:avLst/>
          </a:prstGeom>
        </p:spPr>
        <p:txBody>
          <a:bodyPr/>
          <a:lstStyle/>
          <a:p>
            <a:pPr defTabSz="609410"/>
            <a:fld id="{2B2FAF5C-C99A-4334-AE82-433C6C052917}" type="slidenum">
              <a:rPr lang="en-US" smtClean="0">
                <a:solidFill>
                  <a:srgbClr val="4F4F4F"/>
                </a:solidFill>
              </a:rPr>
              <a:pPr defTabSz="609410"/>
              <a:t>‹#›</a:t>
            </a:fld>
            <a:endParaRPr lang="en-US">
              <a:solidFill>
                <a:srgbClr val="4F4F4F"/>
              </a:solidFill>
            </a:endParaRPr>
          </a:p>
        </p:txBody>
      </p:sp>
    </p:spTree>
    <p:extLst>
      <p:ext uri="{BB962C8B-B14F-4D97-AF65-F5344CB8AC3E}">
        <p14:creationId xmlns:p14="http://schemas.microsoft.com/office/powerpoint/2010/main" val="425406448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7_Title and Content">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1" y="0"/>
            <a:ext cx="10969943" cy="487362"/>
          </a:xfrm>
          <a:prstGeom prst="rect">
            <a:avLst/>
          </a:prstGeom>
        </p:spPr>
        <p:txBody>
          <a:bodyPr/>
          <a:lstStyle>
            <a:lvl1pPr algn="l">
              <a:defRPr sz="2499" b="1">
                <a:solidFill>
                  <a:srgbClr val="49A549"/>
                </a:solidFill>
                <a:latin typeface="+mj-lt"/>
              </a:defRPr>
            </a:lvl1pPr>
          </a:lstStyle>
          <a:p>
            <a:r>
              <a:rPr lang="en-US" dirty="0"/>
              <a:t>HEADING</a:t>
            </a:r>
          </a:p>
        </p:txBody>
      </p:sp>
      <p:sp>
        <p:nvSpPr>
          <p:cNvPr id="10" name="Slide Number Placeholder 9"/>
          <p:cNvSpPr>
            <a:spLocks noGrp="1"/>
          </p:cNvSpPr>
          <p:nvPr>
            <p:ph type="sldNum" sz="quarter" idx="10"/>
          </p:nvPr>
        </p:nvSpPr>
        <p:spPr>
          <a:xfrm>
            <a:off x="5281824" y="6400800"/>
            <a:ext cx="609441" cy="457200"/>
          </a:xfrm>
          <a:prstGeom prst="rect">
            <a:avLst/>
          </a:prstGeom>
        </p:spPr>
        <p:txBody>
          <a:bodyPr/>
          <a:lstStyle>
            <a:lvl1pPr>
              <a:defRPr>
                <a:solidFill>
                  <a:srgbClr val="1C551C"/>
                </a:solidFill>
              </a:defRPr>
            </a:lvl1pPr>
          </a:lstStyle>
          <a:p>
            <a:pPr defTabSz="609410"/>
            <a:fld id="{0FE74F17-B9F2-4B4A-8D01-808786338607}" type="slidenum">
              <a:rPr lang="en-US" smtClean="0"/>
              <a:pPr defTabSz="609410"/>
              <a:t>‹#›</a:t>
            </a:fld>
            <a:endParaRPr lang="en-US" dirty="0"/>
          </a:p>
        </p:txBody>
      </p:sp>
    </p:spTree>
    <p:extLst>
      <p:ext uri="{BB962C8B-B14F-4D97-AF65-F5344CB8AC3E}">
        <p14:creationId xmlns:p14="http://schemas.microsoft.com/office/powerpoint/2010/main" val="103606738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9_Custom Layout">
    <p:spTree>
      <p:nvGrpSpPr>
        <p:cNvPr id="1" name=""/>
        <p:cNvGrpSpPr/>
        <p:nvPr/>
      </p:nvGrpSpPr>
      <p:grpSpPr>
        <a:xfrm>
          <a:off x="0" y="0"/>
          <a:ext cx="0" cy="0"/>
          <a:chOff x="0" y="0"/>
          <a:chExt cx="0" cy="0"/>
        </a:xfrm>
      </p:grpSpPr>
      <p:sp>
        <p:nvSpPr>
          <p:cNvPr id="3" name="Title Placeholder 1"/>
          <p:cNvSpPr>
            <a:spLocks noGrp="1"/>
          </p:cNvSpPr>
          <p:nvPr>
            <p:ph type="title"/>
          </p:nvPr>
        </p:nvSpPr>
        <p:spPr>
          <a:xfrm>
            <a:off x="366028" y="133777"/>
            <a:ext cx="11448246" cy="493459"/>
          </a:xfrm>
          <a:prstGeom prst="rect">
            <a:avLst/>
          </a:prstGeom>
        </p:spPr>
        <p:txBody>
          <a:bodyPr vert="horz" lIns="0" tIns="45718" rIns="45718" bIns="45718" rtlCol="0" anchor="ctr">
            <a:noAutofit/>
          </a:bodyPr>
          <a:lstStyle/>
          <a:p>
            <a:r>
              <a:rPr lang="en-US" dirty="0"/>
              <a:t>Click to edit Master title style</a:t>
            </a:r>
          </a:p>
        </p:txBody>
      </p:sp>
    </p:spTree>
    <p:extLst>
      <p:ext uri="{BB962C8B-B14F-4D97-AF65-F5344CB8AC3E}">
        <p14:creationId xmlns:p14="http://schemas.microsoft.com/office/powerpoint/2010/main" val="27987165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hank You">
    <p:spTree>
      <p:nvGrpSpPr>
        <p:cNvPr id="1" name=""/>
        <p:cNvGrpSpPr/>
        <p:nvPr/>
      </p:nvGrpSpPr>
      <p:grpSpPr>
        <a:xfrm>
          <a:off x="0" y="0"/>
          <a:ext cx="0" cy="0"/>
          <a:chOff x="0" y="0"/>
          <a:chExt cx="0" cy="0"/>
        </a:xfrm>
      </p:grpSpPr>
      <p:sp>
        <p:nvSpPr>
          <p:cNvPr id="18" name="Rectangle 17"/>
          <p:cNvSpPr/>
          <p:nvPr userDrawn="1"/>
        </p:nvSpPr>
        <p:spPr>
          <a:xfrm>
            <a:off x="2223" y="1"/>
            <a:ext cx="12188951" cy="178525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761469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4" name="Table Placeholder 3"/>
          <p:cNvSpPr>
            <a:spLocks noGrp="1"/>
          </p:cNvSpPr>
          <p:nvPr>
            <p:ph type="tbl" sz="quarter" idx="10"/>
          </p:nvPr>
        </p:nvSpPr>
        <p:spPr>
          <a:xfrm>
            <a:off x="331839" y="863382"/>
            <a:ext cx="10969624" cy="4941888"/>
          </a:xfrm>
          <a:prstGeom prst="rect">
            <a:avLst/>
          </a:prstGeom>
        </p:spPr>
        <p:txBody>
          <a:bodyPr/>
          <a:lstStyle/>
          <a:p>
            <a:r>
              <a:rPr lang="en-US"/>
              <a:t>Click icon to add table</a:t>
            </a:r>
          </a:p>
        </p:txBody>
      </p:sp>
      <p:sp>
        <p:nvSpPr>
          <p:cNvPr id="5" name="Title Placeholder 2"/>
          <p:cNvSpPr>
            <a:spLocks noGrp="1"/>
          </p:cNvSpPr>
          <p:nvPr>
            <p:ph type="title"/>
          </p:nvPr>
        </p:nvSpPr>
        <p:spPr>
          <a:xfrm>
            <a:off x="711096" y="56270"/>
            <a:ext cx="10827186" cy="516932"/>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34924909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OC">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473075" y="736600"/>
            <a:ext cx="11250613" cy="4832350"/>
          </a:xfrm>
          <a:prstGeom prst="rect">
            <a:avLst/>
          </a:prstGeom>
        </p:spPr>
        <p:txBody>
          <a:bodyPr>
            <a:normAutofit/>
          </a:bodyPr>
          <a:lstStyle>
            <a:lvl1pPr marL="0" indent="0">
              <a:buNone/>
              <a:defRPr sz="1800">
                <a:solidFill>
                  <a:schemeClr val="tx1">
                    <a:lumMod val="50000"/>
                  </a:schemeClr>
                </a:solidFill>
              </a:defRPr>
            </a:lvl1pPr>
            <a:lvl2pPr marL="609447" indent="0">
              <a:buNone/>
              <a:defRPr/>
            </a:lvl2pPr>
            <a:lvl3pPr marL="1218895" indent="0">
              <a:buNone/>
              <a:defRPr/>
            </a:lvl3pPr>
            <a:lvl4pPr marL="1828343" indent="0">
              <a:buNone/>
              <a:defRPr/>
            </a:lvl4pPr>
            <a:lvl5pPr marL="2437790" indent="0">
              <a:buNone/>
              <a:defRPr/>
            </a:lvl5pPr>
          </a:lstStyle>
          <a:p>
            <a:pPr lvl="0"/>
            <a:r>
              <a:rPr lang="en-US"/>
              <a:t>Click to edit Master text styles</a:t>
            </a:r>
          </a:p>
        </p:txBody>
      </p:sp>
      <p:sp>
        <p:nvSpPr>
          <p:cNvPr id="3" name="Title 2"/>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62311861"/>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4"/>
          <p:cNvSpPr>
            <a:spLocks noGrp="1"/>
          </p:cNvSpPr>
          <p:nvPr>
            <p:ph sz="quarter" idx="10"/>
          </p:nvPr>
        </p:nvSpPr>
        <p:spPr>
          <a:xfrm>
            <a:off x="568328" y="928688"/>
            <a:ext cx="10969624" cy="5008562"/>
          </a:xfrm>
          <a:prstGeom prst="rect">
            <a:avLst/>
          </a:prstGeom>
        </p:spPr>
        <p:txBody>
          <a:bodyPr/>
          <a:lstStyle>
            <a:lvl1pPr>
              <a:buClr>
                <a:srgbClr val="E23827"/>
              </a:buClr>
              <a:defRPr>
                <a:solidFill>
                  <a:schemeClr val="tx1">
                    <a:lumMod val="50000"/>
                  </a:schemeClr>
                </a:solidFill>
              </a:defRPr>
            </a:lvl1pPr>
            <a:lvl2pPr>
              <a:buClr>
                <a:srgbClr val="E23827"/>
              </a:buClr>
              <a:defRPr>
                <a:solidFill>
                  <a:schemeClr val="tx1">
                    <a:lumMod val="50000"/>
                  </a:schemeClr>
                </a:solidFill>
              </a:defRPr>
            </a:lvl2pPr>
            <a:lvl3pPr>
              <a:buClr>
                <a:srgbClr val="E23827"/>
              </a:buClr>
              <a:defRPr>
                <a:solidFill>
                  <a:schemeClr val="tx1">
                    <a:lumMod val="50000"/>
                  </a:schemeClr>
                </a:solidFill>
              </a:defRPr>
            </a:lvl3pPr>
            <a:lvl4pPr>
              <a:buClr>
                <a:srgbClr val="E23827"/>
              </a:buClr>
              <a:defRPr>
                <a:solidFill>
                  <a:schemeClr val="tx1">
                    <a:lumMod val="50000"/>
                  </a:schemeClr>
                </a:solidFill>
              </a:defRPr>
            </a:lvl4pPr>
            <a:lvl5pPr>
              <a:buClr>
                <a:srgbClr val="E23827"/>
              </a:buClr>
              <a:defRPr>
                <a:solidFill>
                  <a:schemeClr val="tx1">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541075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323041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2_Thank You">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9F1ECEA5-9020-4635-8FA7-489C30935791}"/>
              </a:ext>
            </a:extLst>
          </p:cNvPr>
          <p:cNvSpPr/>
          <p:nvPr userDrawn="1"/>
        </p:nvSpPr>
        <p:spPr>
          <a:xfrm>
            <a:off x="-1" y="4817913"/>
            <a:ext cx="12188823" cy="2040086"/>
          </a:xfrm>
          <a:prstGeom prst="rect">
            <a:avLst/>
          </a:prstGeom>
          <a:solidFill>
            <a:srgbClr val="002E5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userDrawn="1"/>
        </p:nvSpPr>
        <p:spPr>
          <a:xfrm>
            <a:off x="2223" y="1"/>
            <a:ext cx="12188951" cy="178525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Text Placeholder 34"/>
          <p:cNvSpPr>
            <a:spLocks noGrp="1"/>
          </p:cNvSpPr>
          <p:nvPr>
            <p:ph type="body" sz="quarter" idx="13" hasCustomPrompt="1"/>
          </p:nvPr>
        </p:nvSpPr>
        <p:spPr>
          <a:xfrm>
            <a:off x="5607051" y="1372339"/>
            <a:ext cx="5804008" cy="825836"/>
          </a:xfrm>
          <a:prstGeom prst="rect">
            <a:avLst/>
          </a:prstGeom>
        </p:spPr>
        <p:txBody>
          <a:bodyPr lIns="0" anchor="ctr"/>
          <a:lstStyle>
            <a:lvl1pPr marL="0" indent="0">
              <a:buNone/>
              <a:defRPr sz="3000" b="1">
                <a:solidFill>
                  <a:schemeClr val="tx1"/>
                </a:solidFill>
                <a:latin typeface="+mj-lt"/>
                <a:ea typeface="Tahoma" panose="020B0604030504040204" pitchFamily="34" charset="0"/>
                <a:cs typeface="Tahoma" panose="020B0604030504040204" pitchFamily="34" charset="0"/>
              </a:defRPr>
            </a:lvl1pPr>
            <a:lvl2pPr marL="609448" indent="0">
              <a:buNone/>
              <a:defRPr sz="2666">
                <a:solidFill>
                  <a:schemeClr val="bg1"/>
                </a:solidFill>
                <a:latin typeface="Tahoma" panose="020B0604030504040204" pitchFamily="34" charset="0"/>
                <a:ea typeface="Tahoma" panose="020B0604030504040204" pitchFamily="34" charset="0"/>
                <a:cs typeface="Tahoma" panose="020B0604030504040204" pitchFamily="34" charset="0"/>
              </a:defRPr>
            </a:lvl2pPr>
            <a:lvl3pPr marL="1218895" indent="0">
              <a:buNone/>
              <a:defRPr sz="2399">
                <a:solidFill>
                  <a:schemeClr val="bg1"/>
                </a:solidFill>
                <a:latin typeface="Tahoma" panose="020B0604030504040204" pitchFamily="34" charset="0"/>
                <a:ea typeface="Tahoma" panose="020B0604030504040204" pitchFamily="34" charset="0"/>
                <a:cs typeface="Tahoma" panose="020B0604030504040204" pitchFamily="34" charset="0"/>
              </a:defRPr>
            </a:lvl3pPr>
            <a:lvl4pPr marL="1828343" indent="0">
              <a:buNone/>
              <a:defRPr sz="2133">
                <a:solidFill>
                  <a:schemeClr val="bg1"/>
                </a:solidFill>
                <a:latin typeface="Tahoma" panose="020B0604030504040204" pitchFamily="34" charset="0"/>
                <a:ea typeface="Tahoma" panose="020B0604030504040204" pitchFamily="34" charset="0"/>
                <a:cs typeface="Tahoma" panose="020B0604030504040204" pitchFamily="34" charset="0"/>
              </a:defRPr>
            </a:lvl4pPr>
            <a:lvl5pPr marL="2437790" indent="0">
              <a:buNone/>
              <a:defRPr sz="2133">
                <a:solidFill>
                  <a:schemeClr val="bg1"/>
                </a:solidFill>
                <a:latin typeface="Tahoma" panose="020B0604030504040204" pitchFamily="34" charset="0"/>
                <a:ea typeface="Tahoma" panose="020B0604030504040204" pitchFamily="34" charset="0"/>
                <a:cs typeface="Tahoma" panose="020B0604030504040204" pitchFamily="34" charset="0"/>
              </a:defRPr>
            </a:lvl5pPr>
          </a:lstStyle>
          <a:p>
            <a:pPr lvl="0"/>
            <a:r>
              <a:rPr lang="en-US"/>
              <a:t>THANK YOU</a:t>
            </a:r>
            <a:endParaRPr lang="en-IN"/>
          </a:p>
        </p:txBody>
      </p:sp>
      <p:sp>
        <p:nvSpPr>
          <p:cNvPr id="36" name="Text Placeholder 34"/>
          <p:cNvSpPr>
            <a:spLocks noGrp="1"/>
          </p:cNvSpPr>
          <p:nvPr>
            <p:ph type="body" sz="quarter" idx="14" hasCustomPrompt="1"/>
          </p:nvPr>
        </p:nvSpPr>
        <p:spPr>
          <a:xfrm>
            <a:off x="5614424" y="2293426"/>
            <a:ext cx="5797948" cy="339388"/>
          </a:xfrm>
          <a:prstGeom prst="rect">
            <a:avLst/>
          </a:prstGeom>
        </p:spPr>
        <p:txBody>
          <a:bodyPr anchor="ctr"/>
          <a:lstStyle>
            <a:lvl1pPr marL="0" indent="0">
              <a:buNone/>
              <a:defRPr sz="1800" baseline="0">
                <a:solidFill>
                  <a:schemeClr val="tx1"/>
                </a:solidFill>
                <a:latin typeface="+mn-lt"/>
                <a:ea typeface="Tahoma" panose="020B0604030504040204" pitchFamily="34" charset="0"/>
                <a:cs typeface="Tahoma" panose="020B0604030504040204" pitchFamily="34" charset="0"/>
              </a:defRPr>
            </a:lvl1pPr>
            <a:lvl2pPr marL="609448" indent="0">
              <a:buNone/>
              <a:defRPr sz="2666">
                <a:solidFill>
                  <a:schemeClr val="bg1"/>
                </a:solidFill>
                <a:latin typeface="Tahoma" panose="020B0604030504040204" pitchFamily="34" charset="0"/>
                <a:ea typeface="Tahoma" panose="020B0604030504040204" pitchFamily="34" charset="0"/>
                <a:cs typeface="Tahoma" panose="020B0604030504040204" pitchFamily="34" charset="0"/>
              </a:defRPr>
            </a:lvl2pPr>
            <a:lvl3pPr marL="1218895" indent="0">
              <a:buNone/>
              <a:defRPr sz="2399">
                <a:solidFill>
                  <a:schemeClr val="bg1"/>
                </a:solidFill>
                <a:latin typeface="Tahoma" panose="020B0604030504040204" pitchFamily="34" charset="0"/>
                <a:ea typeface="Tahoma" panose="020B0604030504040204" pitchFamily="34" charset="0"/>
                <a:cs typeface="Tahoma" panose="020B0604030504040204" pitchFamily="34" charset="0"/>
              </a:defRPr>
            </a:lvl3pPr>
            <a:lvl4pPr marL="1828343" indent="0">
              <a:buNone/>
              <a:defRPr sz="2133">
                <a:solidFill>
                  <a:schemeClr val="bg1"/>
                </a:solidFill>
                <a:latin typeface="Tahoma" panose="020B0604030504040204" pitchFamily="34" charset="0"/>
                <a:ea typeface="Tahoma" panose="020B0604030504040204" pitchFamily="34" charset="0"/>
                <a:cs typeface="Tahoma" panose="020B0604030504040204" pitchFamily="34" charset="0"/>
              </a:defRPr>
            </a:lvl4pPr>
            <a:lvl5pPr marL="2437790" indent="0">
              <a:buNone/>
              <a:defRPr sz="2133">
                <a:solidFill>
                  <a:schemeClr val="bg1"/>
                </a:solidFill>
                <a:latin typeface="Tahoma" panose="020B0604030504040204" pitchFamily="34" charset="0"/>
                <a:ea typeface="Tahoma" panose="020B0604030504040204" pitchFamily="34" charset="0"/>
                <a:cs typeface="Tahoma" panose="020B0604030504040204" pitchFamily="34" charset="0"/>
              </a:defRPr>
            </a:lvl5pPr>
          </a:lstStyle>
          <a:p>
            <a:pPr lvl="0"/>
            <a:r>
              <a:rPr lang="en-US"/>
              <a:t>Name &amp; Designation</a:t>
            </a:r>
            <a:endParaRPr lang="en-IN"/>
          </a:p>
        </p:txBody>
      </p:sp>
      <p:grpSp>
        <p:nvGrpSpPr>
          <p:cNvPr id="14" name="Group 13"/>
          <p:cNvGrpSpPr/>
          <p:nvPr userDrawn="1"/>
        </p:nvGrpSpPr>
        <p:grpSpPr>
          <a:xfrm>
            <a:off x="2035640" y="3238079"/>
            <a:ext cx="1762126" cy="431800"/>
            <a:chOff x="5213350" y="3213100"/>
            <a:chExt cx="1762125" cy="431800"/>
          </a:xfrm>
        </p:grpSpPr>
        <p:sp>
          <p:nvSpPr>
            <p:cNvPr id="7" name="Freeform 5"/>
            <p:cNvSpPr>
              <a:spLocks/>
            </p:cNvSpPr>
            <p:nvPr userDrawn="1"/>
          </p:nvSpPr>
          <p:spPr bwMode="auto">
            <a:xfrm>
              <a:off x="5878513" y="3213100"/>
              <a:ext cx="431800" cy="431800"/>
            </a:xfrm>
            <a:custGeom>
              <a:avLst/>
              <a:gdLst>
                <a:gd name="T0" fmla="*/ 2247 w 4078"/>
                <a:gd name="T1" fmla="*/ 4070 h 4080"/>
                <a:gd name="T2" fmla="*/ 2549 w 4078"/>
                <a:gd name="T3" fmla="*/ 4015 h 4080"/>
                <a:gd name="T4" fmla="*/ 2833 w 4078"/>
                <a:gd name="T5" fmla="*/ 3920 h 4080"/>
                <a:gd name="T6" fmla="*/ 3096 w 4078"/>
                <a:gd name="T7" fmla="*/ 3784 h 4080"/>
                <a:gd name="T8" fmla="*/ 3336 w 4078"/>
                <a:gd name="T9" fmla="*/ 3615 h 4080"/>
                <a:gd name="T10" fmla="*/ 3548 w 4078"/>
                <a:gd name="T11" fmla="*/ 3412 h 4080"/>
                <a:gd name="T12" fmla="*/ 3730 w 4078"/>
                <a:gd name="T13" fmla="*/ 3181 h 4080"/>
                <a:gd name="T14" fmla="*/ 3877 w 4078"/>
                <a:gd name="T15" fmla="*/ 2924 h 4080"/>
                <a:gd name="T16" fmla="*/ 3986 w 4078"/>
                <a:gd name="T17" fmla="*/ 2646 h 4080"/>
                <a:gd name="T18" fmla="*/ 4055 w 4078"/>
                <a:gd name="T19" fmla="*/ 2351 h 4080"/>
                <a:gd name="T20" fmla="*/ 4078 w 4078"/>
                <a:gd name="T21" fmla="*/ 2039 h 4080"/>
                <a:gd name="T22" fmla="*/ 4055 w 4078"/>
                <a:gd name="T23" fmla="*/ 1729 h 4080"/>
                <a:gd name="T24" fmla="*/ 3986 w 4078"/>
                <a:gd name="T25" fmla="*/ 1434 h 4080"/>
                <a:gd name="T26" fmla="*/ 3877 w 4078"/>
                <a:gd name="T27" fmla="*/ 1156 h 4080"/>
                <a:gd name="T28" fmla="*/ 3730 w 4078"/>
                <a:gd name="T29" fmla="*/ 899 h 4080"/>
                <a:gd name="T30" fmla="*/ 3548 w 4078"/>
                <a:gd name="T31" fmla="*/ 668 h 4080"/>
                <a:gd name="T32" fmla="*/ 3336 w 4078"/>
                <a:gd name="T33" fmla="*/ 465 h 4080"/>
                <a:gd name="T34" fmla="*/ 3096 w 4078"/>
                <a:gd name="T35" fmla="*/ 296 h 4080"/>
                <a:gd name="T36" fmla="*/ 2833 w 4078"/>
                <a:gd name="T37" fmla="*/ 160 h 4080"/>
                <a:gd name="T38" fmla="*/ 2549 w 4078"/>
                <a:gd name="T39" fmla="*/ 65 h 4080"/>
                <a:gd name="T40" fmla="*/ 2247 w 4078"/>
                <a:gd name="T41" fmla="*/ 10 h 4080"/>
                <a:gd name="T42" fmla="*/ 1934 w 4078"/>
                <a:gd name="T43" fmla="*/ 3 h 4080"/>
                <a:gd name="T44" fmla="*/ 1628 w 4078"/>
                <a:gd name="T45" fmla="*/ 42 h 4080"/>
                <a:gd name="T46" fmla="*/ 1338 w 4078"/>
                <a:gd name="T47" fmla="*/ 124 h 4080"/>
                <a:gd name="T48" fmla="*/ 1067 w 4078"/>
                <a:gd name="T49" fmla="*/ 247 h 4080"/>
                <a:gd name="T50" fmla="*/ 819 w 4078"/>
                <a:gd name="T51" fmla="*/ 405 h 4080"/>
                <a:gd name="T52" fmla="*/ 597 w 4078"/>
                <a:gd name="T53" fmla="*/ 598 h 4080"/>
                <a:gd name="T54" fmla="*/ 405 w 4078"/>
                <a:gd name="T55" fmla="*/ 819 h 4080"/>
                <a:gd name="T56" fmla="*/ 246 w 4078"/>
                <a:gd name="T57" fmla="*/ 1068 h 4080"/>
                <a:gd name="T58" fmla="*/ 123 w 4078"/>
                <a:gd name="T59" fmla="*/ 1339 h 4080"/>
                <a:gd name="T60" fmla="*/ 41 w 4078"/>
                <a:gd name="T61" fmla="*/ 1629 h 4080"/>
                <a:gd name="T62" fmla="*/ 2 w 4078"/>
                <a:gd name="T63" fmla="*/ 1935 h 4080"/>
                <a:gd name="T64" fmla="*/ 11 w 4078"/>
                <a:gd name="T65" fmla="*/ 2249 h 4080"/>
                <a:gd name="T66" fmla="*/ 64 w 4078"/>
                <a:gd name="T67" fmla="*/ 2550 h 4080"/>
                <a:gd name="T68" fmla="*/ 161 w 4078"/>
                <a:gd name="T69" fmla="*/ 2834 h 4080"/>
                <a:gd name="T70" fmla="*/ 295 w 4078"/>
                <a:gd name="T71" fmla="*/ 3098 h 4080"/>
                <a:gd name="T72" fmla="*/ 466 w 4078"/>
                <a:gd name="T73" fmla="*/ 3338 h 4080"/>
                <a:gd name="T74" fmla="*/ 668 w 4078"/>
                <a:gd name="T75" fmla="*/ 3550 h 4080"/>
                <a:gd name="T76" fmla="*/ 898 w 4078"/>
                <a:gd name="T77" fmla="*/ 3731 h 4080"/>
                <a:gd name="T78" fmla="*/ 1154 w 4078"/>
                <a:gd name="T79" fmla="*/ 3879 h 4080"/>
                <a:gd name="T80" fmla="*/ 1432 w 4078"/>
                <a:gd name="T81" fmla="*/ 3988 h 4080"/>
                <a:gd name="T82" fmla="*/ 1729 w 4078"/>
                <a:gd name="T83" fmla="*/ 4056 h 4080"/>
                <a:gd name="T84" fmla="*/ 2039 w 4078"/>
                <a:gd name="T85" fmla="*/ 4080 h 4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78" h="4080">
                  <a:moveTo>
                    <a:pt x="2039" y="4080"/>
                  </a:moveTo>
                  <a:lnTo>
                    <a:pt x="2144" y="4077"/>
                  </a:lnTo>
                  <a:lnTo>
                    <a:pt x="2247" y="4070"/>
                  </a:lnTo>
                  <a:lnTo>
                    <a:pt x="2349" y="4056"/>
                  </a:lnTo>
                  <a:lnTo>
                    <a:pt x="2450" y="4038"/>
                  </a:lnTo>
                  <a:lnTo>
                    <a:pt x="2549" y="4015"/>
                  </a:lnTo>
                  <a:lnTo>
                    <a:pt x="2646" y="3988"/>
                  </a:lnTo>
                  <a:lnTo>
                    <a:pt x="2740" y="3956"/>
                  </a:lnTo>
                  <a:lnTo>
                    <a:pt x="2833" y="3920"/>
                  </a:lnTo>
                  <a:lnTo>
                    <a:pt x="2922" y="3879"/>
                  </a:lnTo>
                  <a:lnTo>
                    <a:pt x="3011" y="3834"/>
                  </a:lnTo>
                  <a:lnTo>
                    <a:pt x="3096" y="3784"/>
                  </a:lnTo>
                  <a:lnTo>
                    <a:pt x="3178" y="3731"/>
                  </a:lnTo>
                  <a:lnTo>
                    <a:pt x="3259" y="3675"/>
                  </a:lnTo>
                  <a:lnTo>
                    <a:pt x="3336" y="3615"/>
                  </a:lnTo>
                  <a:lnTo>
                    <a:pt x="3410" y="3550"/>
                  </a:lnTo>
                  <a:lnTo>
                    <a:pt x="3480" y="3482"/>
                  </a:lnTo>
                  <a:lnTo>
                    <a:pt x="3548" y="3412"/>
                  </a:lnTo>
                  <a:lnTo>
                    <a:pt x="3612" y="3338"/>
                  </a:lnTo>
                  <a:lnTo>
                    <a:pt x="3673" y="3261"/>
                  </a:lnTo>
                  <a:lnTo>
                    <a:pt x="3730" y="3181"/>
                  </a:lnTo>
                  <a:lnTo>
                    <a:pt x="3783" y="3098"/>
                  </a:lnTo>
                  <a:lnTo>
                    <a:pt x="3832" y="3013"/>
                  </a:lnTo>
                  <a:lnTo>
                    <a:pt x="3877" y="2924"/>
                  </a:lnTo>
                  <a:lnTo>
                    <a:pt x="3917" y="2834"/>
                  </a:lnTo>
                  <a:lnTo>
                    <a:pt x="3954" y="2741"/>
                  </a:lnTo>
                  <a:lnTo>
                    <a:pt x="3986" y="2646"/>
                  </a:lnTo>
                  <a:lnTo>
                    <a:pt x="4014" y="2550"/>
                  </a:lnTo>
                  <a:lnTo>
                    <a:pt x="4037" y="2451"/>
                  </a:lnTo>
                  <a:lnTo>
                    <a:pt x="4055" y="2351"/>
                  </a:lnTo>
                  <a:lnTo>
                    <a:pt x="4067" y="2249"/>
                  </a:lnTo>
                  <a:lnTo>
                    <a:pt x="4076" y="2145"/>
                  </a:lnTo>
                  <a:lnTo>
                    <a:pt x="4078" y="2039"/>
                  </a:lnTo>
                  <a:lnTo>
                    <a:pt x="4076" y="1935"/>
                  </a:lnTo>
                  <a:lnTo>
                    <a:pt x="4067" y="1831"/>
                  </a:lnTo>
                  <a:lnTo>
                    <a:pt x="4055" y="1729"/>
                  </a:lnTo>
                  <a:lnTo>
                    <a:pt x="4037" y="1629"/>
                  </a:lnTo>
                  <a:lnTo>
                    <a:pt x="4014" y="1530"/>
                  </a:lnTo>
                  <a:lnTo>
                    <a:pt x="3986" y="1434"/>
                  </a:lnTo>
                  <a:lnTo>
                    <a:pt x="3954" y="1339"/>
                  </a:lnTo>
                  <a:lnTo>
                    <a:pt x="3917" y="1246"/>
                  </a:lnTo>
                  <a:lnTo>
                    <a:pt x="3877" y="1156"/>
                  </a:lnTo>
                  <a:lnTo>
                    <a:pt x="3832" y="1068"/>
                  </a:lnTo>
                  <a:lnTo>
                    <a:pt x="3783" y="982"/>
                  </a:lnTo>
                  <a:lnTo>
                    <a:pt x="3730" y="899"/>
                  </a:lnTo>
                  <a:lnTo>
                    <a:pt x="3673" y="819"/>
                  </a:lnTo>
                  <a:lnTo>
                    <a:pt x="3612" y="742"/>
                  </a:lnTo>
                  <a:lnTo>
                    <a:pt x="3548" y="668"/>
                  </a:lnTo>
                  <a:lnTo>
                    <a:pt x="3480" y="598"/>
                  </a:lnTo>
                  <a:lnTo>
                    <a:pt x="3410" y="530"/>
                  </a:lnTo>
                  <a:lnTo>
                    <a:pt x="3336" y="465"/>
                  </a:lnTo>
                  <a:lnTo>
                    <a:pt x="3259" y="405"/>
                  </a:lnTo>
                  <a:lnTo>
                    <a:pt x="3178" y="349"/>
                  </a:lnTo>
                  <a:lnTo>
                    <a:pt x="3096" y="296"/>
                  </a:lnTo>
                  <a:lnTo>
                    <a:pt x="3011" y="247"/>
                  </a:lnTo>
                  <a:lnTo>
                    <a:pt x="2922" y="201"/>
                  </a:lnTo>
                  <a:lnTo>
                    <a:pt x="2833" y="160"/>
                  </a:lnTo>
                  <a:lnTo>
                    <a:pt x="2740" y="124"/>
                  </a:lnTo>
                  <a:lnTo>
                    <a:pt x="2646" y="92"/>
                  </a:lnTo>
                  <a:lnTo>
                    <a:pt x="2549" y="65"/>
                  </a:lnTo>
                  <a:lnTo>
                    <a:pt x="2450" y="42"/>
                  </a:lnTo>
                  <a:lnTo>
                    <a:pt x="2349" y="24"/>
                  </a:lnTo>
                  <a:lnTo>
                    <a:pt x="2247" y="10"/>
                  </a:lnTo>
                  <a:lnTo>
                    <a:pt x="2144" y="3"/>
                  </a:lnTo>
                  <a:lnTo>
                    <a:pt x="2039" y="0"/>
                  </a:lnTo>
                  <a:lnTo>
                    <a:pt x="1934" y="3"/>
                  </a:lnTo>
                  <a:lnTo>
                    <a:pt x="1831" y="10"/>
                  </a:lnTo>
                  <a:lnTo>
                    <a:pt x="1729" y="24"/>
                  </a:lnTo>
                  <a:lnTo>
                    <a:pt x="1628" y="42"/>
                  </a:lnTo>
                  <a:lnTo>
                    <a:pt x="1529" y="65"/>
                  </a:lnTo>
                  <a:lnTo>
                    <a:pt x="1432" y="92"/>
                  </a:lnTo>
                  <a:lnTo>
                    <a:pt x="1338" y="124"/>
                  </a:lnTo>
                  <a:lnTo>
                    <a:pt x="1245" y="160"/>
                  </a:lnTo>
                  <a:lnTo>
                    <a:pt x="1154" y="201"/>
                  </a:lnTo>
                  <a:lnTo>
                    <a:pt x="1067" y="247"/>
                  </a:lnTo>
                  <a:lnTo>
                    <a:pt x="982" y="296"/>
                  </a:lnTo>
                  <a:lnTo>
                    <a:pt x="898" y="349"/>
                  </a:lnTo>
                  <a:lnTo>
                    <a:pt x="819" y="405"/>
                  </a:lnTo>
                  <a:lnTo>
                    <a:pt x="742" y="465"/>
                  </a:lnTo>
                  <a:lnTo>
                    <a:pt x="668" y="530"/>
                  </a:lnTo>
                  <a:lnTo>
                    <a:pt x="597" y="598"/>
                  </a:lnTo>
                  <a:lnTo>
                    <a:pt x="530" y="668"/>
                  </a:lnTo>
                  <a:lnTo>
                    <a:pt x="466" y="742"/>
                  </a:lnTo>
                  <a:lnTo>
                    <a:pt x="405" y="819"/>
                  </a:lnTo>
                  <a:lnTo>
                    <a:pt x="348" y="899"/>
                  </a:lnTo>
                  <a:lnTo>
                    <a:pt x="295" y="982"/>
                  </a:lnTo>
                  <a:lnTo>
                    <a:pt x="246" y="1068"/>
                  </a:lnTo>
                  <a:lnTo>
                    <a:pt x="201" y="1156"/>
                  </a:lnTo>
                  <a:lnTo>
                    <a:pt x="161" y="1246"/>
                  </a:lnTo>
                  <a:lnTo>
                    <a:pt x="123" y="1339"/>
                  </a:lnTo>
                  <a:lnTo>
                    <a:pt x="92" y="1434"/>
                  </a:lnTo>
                  <a:lnTo>
                    <a:pt x="64" y="1530"/>
                  </a:lnTo>
                  <a:lnTo>
                    <a:pt x="41" y="1629"/>
                  </a:lnTo>
                  <a:lnTo>
                    <a:pt x="23" y="1729"/>
                  </a:lnTo>
                  <a:lnTo>
                    <a:pt x="11" y="1831"/>
                  </a:lnTo>
                  <a:lnTo>
                    <a:pt x="2" y="1935"/>
                  </a:lnTo>
                  <a:lnTo>
                    <a:pt x="0" y="2039"/>
                  </a:lnTo>
                  <a:lnTo>
                    <a:pt x="2" y="2145"/>
                  </a:lnTo>
                  <a:lnTo>
                    <a:pt x="11" y="2249"/>
                  </a:lnTo>
                  <a:lnTo>
                    <a:pt x="23" y="2351"/>
                  </a:lnTo>
                  <a:lnTo>
                    <a:pt x="41" y="2451"/>
                  </a:lnTo>
                  <a:lnTo>
                    <a:pt x="64" y="2550"/>
                  </a:lnTo>
                  <a:lnTo>
                    <a:pt x="92" y="2646"/>
                  </a:lnTo>
                  <a:lnTo>
                    <a:pt x="123" y="2741"/>
                  </a:lnTo>
                  <a:lnTo>
                    <a:pt x="161" y="2834"/>
                  </a:lnTo>
                  <a:lnTo>
                    <a:pt x="201" y="2924"/>
                  </a:lnTo>
                  <a:lnTo>
                    <a:pt x="246" y="3013"/>
                  </a:lnTo>
                  <a:lnTo>
                    <a:pt x="295" y="3098"/>
                  </a:lnTo>
                  <a:lnTo>
                    <a:pt x="348" y="3181"/>
                  </a:lnTo>
                  <a:lnTo>
                    <a:pt x="405" y="3261"/>
                  </a:lnTo>
                  <a:lnTo>
                    <a:pt x="466" y="3338"/>
                  </a:lnTo>
                  <a:lnTo>
                    <a:pt x="530" y="3412"/>
                  </a:lnTo>
                  <a:lnTo>
                    <a:pt x="597" y="3482"/>
                  </a:lnTo>
                  <a:lnTo>
                    <a:pt x="668" y="3550"/>
                  </a:lnTo>
                  <a:lnTo>
                    <a:pt x="742" y="3615"/>
                  </a:lnTo>
                  <a:lnTo>
                    <a:pt x="819" y="3675"/>
                  </a:lnTo>
                  <a:lnTo>
                    <a:pt x="898" y="3731"/>
                  </a:lnTo>
                  <a:lnTo>
                    <a:pt x="982" y="3784"/>
                  </a:lnTo>
                  <a:lnTo>
                    <a:pt x="1067" y="3834"/>
                  </a:lnTo>
                  <a:lnTo>
                    <a:pt x="1154" y="3879"/>
                  </a:lnTo>
                  <a:lnTo>
                    <a:pt x="1245" y="3920"/>
                  </a:lnTo>
                  <a:lnTo>
                    <a:pt x="1338" y="3956"/>
                  </a:lnTo>
                  <a:lnTo>
                    <a:pt x="1432" y="3988"/>
                  </a:lnTo>
                  <a:lnTo>
                    <a:pt x="1529" y="4015"/>
                  </a:lnTo>
                  <a:lnTo>
                    <a:pt x="1628" y="4038"/>
                  </a:lnTo>
                  <a:lnTo>
                    <a:pt x="1729" y="4056"/>
                  </a:lnTo>
                  <a:lnTo>
                    <a:pt x="1831" y="4070"/>
                  </a:lnTo>
                  <a:lnTo>
                    <a:pt x="1934" y="4077"/>
                  </a:lnTo>
                  <a:lnTo>
                    <a:pt x="2039" y="4080"/>
                  </a:lnTo>
                  <a:close/>
                </a:path>
              </a:pathLst>
            </a:custGeom>
            <a:solidFill>
              <a:srgbClr val="00B0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latin typeface="+mn-lt"/>
              </a:endParaRPr>
            </a:p>
          </p:txBody>
        </p:sp>
        <p:sp>
          <p:nvSpPr>
            <p:cNvPr id="9" name="Freeform 6"/>
            <p:cNvSpPr>
              <a:spLocks/>
            </p:cNvSpPr>
            <p:nvPr userDrawn="1"/>
          </p:nvSpPr>
          <p:spPr bwMode="auto">
            <a:xfrm>
              <a:off x="5986463" y="3351213"/>
              <a:ext cx="215900" cy="176213"/>
            </a:xfrm>
            <a:custGeom>
              <a:avLst/>
              <a:gdLst>
                <a:gd name="T0" fmla="*/ 1926 w 2043"/>
                <a:gd name="T1" fmla="*/ 238 h 1661"/>
                <a:gd name="T2" fmla="*/ 1818 w 2043"/>
                <a:gd name="T3" fmla="*/ 253 h 1661"/>
                <a:gd name="T4" fmla="*/ 1890 w 2043"/>
                <a:gd name="T5" fmla="*/ 192 h 1661"/>
                <a:gd name="T6" fmla="*/ 1947 w 2043"/>
                <a:gd name="T7" fmla="*/ 117 h 1661"/>
                <a:gd name="T8" fmla="*/ 1987 w 2043"/>
                <a:gd name="T9" fmla="*/ 31 h 1661"/>
                <a:gd name="T10" fmla="*/ 1825 w 2043"/>
                <a:gd name="T11" fmla="*/ 105 h 1661"/>
                <a:gd name="T12" fmla="*/ 1690 w 2043"/>
                <a:gd name="T13" fmla="*/ 104 h 1661"/>
                <a:gd name="T14" fmla="*/ 1603 w 2043"/>
                <a:gd name="T15" fmla="*/ 44 h 1661"/>
                <a:gd name="T16" fmla="*/ 1503 w 2043"/>
                <a:gd name="T17" fmla="*/ 9 h 1661"/>
                <a:gd name="T18" fmla="*/ 1393 w 2043"/>
                <a:gd name="T19" fmla="*/ 1 h 1661"/>
                <a:gd name="T20" fmla="*/ 1290 w 2043"/>
                <a:gd name="T21" fmla="*/ 18 h 1661"/>
                <a:gd name="T22" fmla="*/ 1197 w 2043"/>
                <a:gd name="T23" fmla="*/ 61 h 1661"/>
                <a:gd name="T24" fmla="*/ 1118 w 2043"/>
                <a:gd name="T25" fmla="*/ 122 h 1661"/>
                <a:gd name="T26" fmla="*/ 1056 w 2043"/>
                <a:gd name="T27" fmla="*/ 202 h 1661"/>
                <a:gd name="T28" fmla="*/ 1015 w 2043"/>
                <a:gd name="T29" fmla="*/ 294 h 1661"/>
                <a:gd name="T30" fmla="*/ 996 w 2043"/>
                <a:gd name="T31" fmla="*/ 397 h 1661"/>
                <a:gd name="T32" fmla="*/ 1006 w 2043"/>
                <a:gd name="T33" fmla="*/ 515 h 1661"/>
                <a:gd name="T34" fmla="*/ 846 w 2043"/>
                <a:gd name="T35" fmla="*/ 496 h 1661"/>
                <a:gd name="T36" fmla="*/ 693 w 2043"/>
                <a:gd name="T37" fmla="*/ 457 h 1661"/>
                <a:gd name="T38" fmla="*/ 549 w 2043"/>
                <a:gd name="T39" fmla="*/ 398 h 1661"/>
                <a:gd name="T40" fmla="*/ 415 w 2043"/>
                <a:gd name="T41" fmla="*/ 322 h 1661"/>
                <a:gd name="T42" fmla="*/ 293 w 2043"/>
                <a:gd name="T43" fmla="*/ 230 h 1661"/>
                <a:gd name="T44" fmla="*/ 182 w 2043"/>
                <a:gd name="T45" fmla="*/ 124 h 1661"/>
                <a:gd name="T46" fmla="*/ 108 w 2043"/>
                <a:gd name="T47" fmla="*/ 151 h 1661"/>
                <a:gd name="T48" fmla="*/ 86 w 2043"/>
                <a:gd name="T49" fmla="*/ 288 h 1661"/>
                <a:gd name="T50" fmla="*/ 106 w 2043"/>
                <a:gd name="T51" fmla="*/ 418 h 1661"/>
                <a:gd name="T52" fmla="*/ 164 w 2043"/>
                <a:gd name="T53" fmla="*/ 532 h 1661"/>
                <a:gd name="T54" fmla="*/ 252 w 2043"/>
                <a:gd name="T55" fmla="*/ 622 h 1661"/>
                <a:gd name="T56" fmla="*/ 173 w 2043"/>
                <a:gd name="T57" fmla="*/ 621 h 1661"/>
                <a:gd name="T58" fmla="*/ 82 w 2043"/>
                <a:gd name="T59" fmla="*/ 589 h 1661"/>
                <a:gd name="T60" fmla="*/ 93 w 2043"/>
                <a:gd name="T61" fmla="*/ 682 h 1661"/>
                <a:gd name="T62" fmla="*/ 122 w 2043"/>
                <a:gd name="T63" fmla="*/ 767 h 1661"/>
                <a:gd name="T64" fmla="*/ 168 w 2043"/>
                <a:gd name="T65" fmla="*/ 843 h 1661"/>
                <a:gd name="T66" fmla="*/ 228 w 2043"/>
                <a:gd name="T67" fmla="*/ 907 h 1661"/>
                <a:gd name="T68" fmla="*/ 301 w 2043"/>
                <a:gd name="T69" fmla="*/ 957 h 1661"/>
                <a:gd name="T70" fmla="*/ 383 w 2043"/>
                <a:gd name="T71" fmla="*/ 992 h 1661"/>
                <a:gd name="T72" fmla="*/ 336 w 2043"/>
                <a:gd name="T73" fmla="*/ 1015 h 1661"/>
                <a:gd name="T74" fmla="*/ 229 w 2043"/>
                <a:gd name="T75" fmla="*/ 1007 h 1661"/>
                <a:gd name="T76" fmla="*/ 261 w 2043"/>
                <a:gd name="T77" fmla="*/ 1082 h 1661"/>
                <a:gd name="T78" fmla="*/ 307 w 2043"/>
                <a:gd name="T79" fmla="*/ 1148 h 1661"/>
                <a:gd name="T80" fmla="*/ 363 w 2043"/>
                <a:gd name="T81" fmla="*/ 1204 h 1661"/>
                <a:gd name="T82" fmla="*/ 430 w 2043"/>
                <a:gd name="T83" fmla="*/ 1249 h 1661"/>
                <a:gd name="T84" fmla="*/ 505 w 2043"/>
                <a:gd name="T85" fmla="*/ 1280 h 1661"/>
                <a:gd name="T86" fmla="*/ 587 w 2043"/>
                <a:gd name="T87" fmla="*/ 1297 h 1661"/>
                <a:gd name="T88" fmla="*/ 536 w 2043"/>
                <a:gd name="T89" fmla="*/ 1357 h 1661"/>
                <a:gd name="T90" fmla="*/ 380 w 2043"/>
                <a:gd name="T91" fmla="*/ 1431 h 1661"/>
                <a:gd name="T92" fmla="*/ 209 w 2043"/>
                <a:gd name="T93" fmla="*/ 1472 h 1661"/>
                <a:gd name="T94" fmla="*/ 50 w 2043"/>
                <a:gd name="T95" fmla="*/ 1477 h 1661"/>
                <a:gd name="T96" fmla="*/ 108 w 2043"/>
                <a:gd name="T97" fmla="*/ 1534 h 1661"/>
                <a:gd name="T98" fmla="*/ 302 w 2043"/>
                <a:gd name="T99" fmla="*/ 1611 h 1661"/>
                <a:gd name="T100" fmla="*/ 511 w 2043"/>
                <a:gd name="T101" fmla="*/ 1654 h 1661"/>
                <a:gd name="T102" fmla="*/ 783 w 2043"/>
                <a:gd name="T103" fmla="*/ 1653 h 1661"/>
                <a:gd name="T104" fmla="*/ 1098 w 2043"/>
                <a:gd name="T105" fmla="*/ 1577 h 1661"/>
                <a:gd name="T106" fmla="*/ 1359 w 2043"/>
                <a:gd name="T107" fmla="*/ 1429 h 1661"/>
                <a:gd name="T108" fmla="*/ 1564 w 2043"/>
                <a:gd name="T109" fmla="*/ 1228 h 1661"/>
                <a:gd name="T110" fmla="*/ 1714 w 2043"/>
                <a:gd name="T111" fmla="*/ 990 h 1661"/>
                <a:gd name="T112" fmla="*/ 1805 w 2043"/>
                <a:gd name="T113" fmla="*/ 732 h 1661"/>
                <a:gd name="T114" fmla="*/ 1835 w 2043"/>
                <a:gd name="T115" fmla="*/ 468 h 1661"/>
                <a:gd name="T116" fmla="*/ 1864 w 2043"/>
                <a:gd name="T117" fmla="*/ 391 h 1661"/>
                <a:gd name="T118" fmla="*/ 1998 w 2043"/>
                <a:gd name="T119" fmla="*/ 258 h 1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43" h="1661">
                  <a:moveTo>
                    <a:pt x="2043" y="196"/>
                  </a:moveTo>
                  <a:lnTo>
                    <a:pt x="2015" y="209"/>
                  </a:lnTo>
                  <a:lnTo>
                    <a:pt x="1986" y="219"/>
                  </a:lnTo>
                  <a:lnTo>
                    <a:pt x="1957" y="230"/>
                  </a:lnTo>
                  <a:lnTo>
                    <a:pt x="1926" y="238"/>
                  </a:lnTo>
                  <a:lnTo>
                    <a:pt x="1896" y="246"/>
                  </a:lnTo>
                  <a:lnTo>
                    <a:pt x="1865" y="253"/>
                  </a:lnTo>
                  <a:lnTo>
                    <a:pt x="1834" y="258"/>
                  </a:lnTo>
                  <a:lnTo>
                    <a:pt x="1803" y="263"/>
                  </a:lnTo>
                  <a:lnTo>
                    <a:pt x="1818" y="253"/>
                  </a:lnTo>
                  <a:lnTo>
                    <a:pt x="1834" y="242"/>
                  </a:lnTo>
                  <a:lnTo>
                    <a:pt x="1848" y="231"/>
                  </a:lnTo>
                  <a:lnTo>
                    <a:pt x="1863" y="218"/>
                  </a:lnTo>
                  <a:lnTo>
                    <a:pt x="1877" y="206"/>
                  </a:lnTo>
                  <a:lnTo>
                    <a:pt x="1890" y="192"/>
                  </a:lnTo>
                  <a:lnTo>
                    <a:pt x="1903" y="179"/>
                  </a:lnTo>
                  <a:lnTo>
                    <a:pt x="1915" y="164"/>
                  </a:lnTo>
                  <a:lnTo>
                    <a:pt x="1926" y="149"/>
                  </a:lnTo>
                  <a:lnTo>
                    <a:pt x="1937" y="133"/>
                  </a:lnTo>
                  <a:lnTo>
                    <a:pt x="1947" y="117"/>
                  </a:lnTo>
                  <a:lnTo>
                    <a:pt x="1957" y="101"/>
                  </a:lnTo>
                  <a:lnTo>
                    <a:pt x="1965" y="84"/>
                  </a:lnTo>
                  <a:lnTo>
                    <a:pt x="1973" y="66"/>
                  </a:lnTo>
                  <a:lnTo>
                    <a:pt x="1980" y="49"/>
                  </a:lnTo>
                  <a:lnTo>
                    <a:pt x="1987" y="31"/>
                  </a:lnTo>
                  <a:lnTo>
                    <a:pt x="1956" y="49"/>
                  </a:lnTo>
                  <a:lnTo>
                    <a:pt x="1924" y="64"/>
                  </a:lnTo>
                  <a:lnTo>
                    <a:pt x="1892" y="79"/>
                  </a:lnTo>
                  <a:lnTo>
                    <a:pt x="1859" y="92"/>
                  </a:lnTo>
                  <a:lnTo>
                    <a:pt x="1825" y="105"/>
                  </a:lnTo>
                  <a:lnTo>
                    <a:pt x="1791" y="115"/>
                  </a:lnTo>
                  <a:lnTo>
                    <a:pt x="1756" y="125"/>
                  </a:lnTo>
                  <a:lnTo>
                    <a:pt x="1720" y="132"/>
                  </a:lnTo>
                  <a:lnTo>
                    <a:pt x="1706" y="117"/>
                  </a:lnTo>
                  <a:lnTo>
                    <a:pt x="1690" y="104"/>
                  </a:lnTo>
                  <a:lnTo>
                    <a:pt x="1675" y="90"/>
                  </a:lnTo>
                  <a:lnTo>
                    <a:pt x="1657" y="78"/>
                  </a:lnTo>
                  <a:lnTo>
                    <a:pt x="1640" y="65"/>
                  </a:lnTo>
                  <a:lnTo>
                    <a:pt x="1621" y="55"/>
                  </a:lnTo>
                  <a:lnTo>
                    <a:pt x="1603" y="44"/>
                  </a:lnTo>
                  <a:lnTo>
                    <a:pt x="1584" y="36"/>
                  </a:lnTo>
                  <a:lnTo>
                    <a:pt x="1564" y="28"/>
                  </a:lnTo>
                  <a:lnTo>
                    <a:pt x="1544" y="20"/>
                  </a:lnTo>
                  <a:lnTo>
                    <a:pt x="1524" y="14"/>
                  </a:lnTo>
                  <a:lnTo>
                    <a:pt x="1503" y="9"/>
                  </a:lnTo>
                  <a:lnTo>
                    <a:pt x="1481" y="5"/>
                  </a:lnTo>
                  <a:lnTo>
                    <a:pt x="1459" y="3"/>
                  </a:lnTo>
                  <a:lnTo>
                    <a:pt x="1437" y="1"/>
                  </a:lnTo>
                  <a:lnTo>
                    <a:pt x="1414" y="0"/>
                  </a:lnTo>
                  <a:lnTo>
                    <a:pt x="1393" y="1"/>
                  </a:lnTo>
                  <a:lnTo>
                    <a:pt x="1372" y="2"/>
                  </a:lnTo>
                  <a:lnTo>
                    <a:pt x="1351" y="5"/>
                  </a:lnTo>
                  <a:lnTo>
                    <a:pt x="1330" y="9"/>
                  </a:lnTo>
                  <a:lnTo>
                    <a:pt x="1309" y="13"/>
                  </a:lnTo>
                  <a:lnTo>
                    <a:pt x="1290" y="18"/>
                  </a:lnTo>
                  <a:lnTo>
                    <a:pt x="1271" y="26"/>
                  </a:lnTo>
                  <a:lnTo>
                    <a:pt x="1251" y="33"/>
                  </a:lnTo>
                  <a:lnTo>
                    <a:pt x="1233" y="41"/>
                  </a:lnTo>
                  <a:lnTo>
                    <a:pt x="1215" y="51"/>
                  </a:lnTo>
                  <a:lnTo>
                    <a:pt x="1197" y="61"/>
                  </a:lnTo>
                  <a:lnTo>
                    <a:pt x="1180" y="71"/>
                  </a:lnTo>
                  <a:lnTo>
                    <a:pt x="1164" y="83"/>
                  </a:lnTo>
                  <a:lnTo>
                    <a:pt x="1148" y="95"/>
                  </a:lnTo>
                  <a:lnTo>
                    <a:pt x="1132" y="109"/>
                  </a:lnTo>
                  <a:lnTo>
                    <a:pt x="1118" y="122"/>
                  </a:lnTo>
                  <a:lnTo>
                    <a:pt x="1104" y="137"/>
                  </a:lnTo>
                  <a:lnTo>
                    <a:pt x="1091" y="153"/>
                  </a:lnTo>
                  <a:lnTo>
                    <a:pt x="1079" y="168"/>
                  </a:lnTo>
                  <a:lnTo>
                    <a:pt x="1067" y="185"/>
                  </a:lnTo>
                  <a:lnTo>
                    <a:pt x="1056" y="202"/>
                  </a:lnTo>
                  <a:lnTo>
                    <a:pt x="1046" y="219"/>
                  </a:lnTo>
                  <a:lnTo>
                    <a:pt x="1037" y="237"/>
                  </a:lnTo>
                  <a:lnTo>
                    <a:pt x="1028" y="256"/>
                  </a:lnTo>
                  <a:lnTo>
                    <a:pt x="1021" y="276"/>
                  </a:lnTo>
                  <a:lnTo>
                    <a:pt x="1015" y="294"/>
                  </a:lnTo>
                  <a:lnTo>
                    <a:pt x="1009" y="314"/>
                  </a:lnTo>
                  <a:lnTo>
                    <a:pt x="1004" y="335"/>
                  </a:lnTo>
                  <a:lnTo>
                    <a:pt x="1000" y="356"/>
                  </a:lnTo>
                  <a:lnTo>
                    <a:pt x="998" y="377"/>
                  </a:lnTo>
                  <a:lnTo>
                    <a:pt x="996" y="397"/>
                  </a:lnTo>
                  <a:lnTo>
                    <a:pt x="996" y="419"/>
                  </a:lnTo>
                  <a:lnTo>
                    <a:pt x="996" y="444"/>
                  </a:lnTo>
                  <a:lnTo>
                    <a:pt x="998" y="468"/>
                  </a:lnTo>
                  <a:lnTo>
                    <a:pt x="1001" y="491"/>
                  </a:lnTo>
                  <a:lnTo>
                    <a:pt x="1006" y="515"/>
                  </a:lnTo>
                  <a:lnTo>
                    <a:pt x="974" y="513"/>
                  </a:lnTo>
                  <a:lnTo>
                    <a:pt x="942" y="510"/>
                  </a:lnTo>
                  <a:lnTo>
                    <a:pt x="910" y="506"/>
                  </a:lnTo>
                  <a:lnTo>
                    <a:pt x="877" y="501"/>
                  </a:lnTo>
                  <a:lnTo>
                    <a:pt x="846" y="496"/>
                  </a:lnTo>
                  <a:lnTo>
                    <a:pt x="815" y="489"/>
                  </a:lnTo>
                  <a:lnTo>
                    <a:pt x="784" y="483"/>
                  </a:lnTo>
                  <a:lnTo>
                    <a:pt x="754" y="474"/>
                  </a:lnTo>
                  <a:lnTo>
                    <a:pt x="723" y="466"/>
                  </a:lnTo>
                  <a:lnTo>
                    <a:pt x="693" y="457"/>
                  </a:lnTo>
                  <a:lnTo>
                    <a:pt x="664" y="446"/>
                  </a:lnTo>
                  <a:lnTo>
                    <a:pt x="635" y="435"/>
                  </a:lnTo>
                  <a:lnTo>
                    <a:pt x="606" y="423"/>
                  </a:lnTo>
                  <a:lnTo>
                    <a:pt x="577" y="411"/>
                  </a:lnTo>
                  <a:lnTo>
                    <a:pt x="549" y="398"/>
                  </a:lnTo>
                  <a:lnTo>
                    <a:pt x="522" y="384"/>
                  </a:lnTo>
                  <a:lnTo>
                    <a:pt x="494" y="369"/>
                  </a:lnTo>
                  <a:lnTo>
                    <a:pt x="467" y="355"/>
                  </a:lnTo>
                  <a:lnTo>
                    <a:pt x="441" y="339"/>
                  </a:lnTo>
                  <a:lnTo>
                    <a:pt x="415" y="322"/>
                  </a:lnTo>
                  <a:lnTo>
                    <a:pt x="389" y="305"/>
                  </a:lnTo>
                  <a:lnTo>
                    <a:pt x="364" y="287"/>
                  </a:lnTo>
                  <a:lnTo>
                    <a:pt x="339" y="268"/>
                  </a:lnTo>
                  <a:lnTo>
                    <a:pt x="315" y="249"/>
                  </a:lnTo>
                  <a:lnTo>
                    <a:pt x="293" y="230"/>
                  </a:lnTo>
                  <a:lnTo>
                    <a:pt x="270" y="210"/>
                  </a:lnTo>
                  <a:lnTo>
                    <a:pt x="247" y="189"/>
                  </a:lnTo>
                  <a:lnTo>
                    <a:pt x="225" y="167"/>
                  </a:lnTo>
                  <a:lnTo>
                    <a:pt x="203" y="145"/>
                  </a:lnTo>
                  <a:lnTo>
                    <a:pt x="182" y="124"/>
                  </a:lnTo>
                  <a:lnTo>
                    <a:pt x="163" y="101"/>
                  </a:lnTo>
                  <a:lnTo>
                    <a:pt x="143" y="77"/>
                  </a:lnTo>
                  <a:lnTo>
                    <a:pt x="130" y="101"/>
                  </a:lnTo>
                  <a:lnTo>
                    <a:pt x="119" y="125"/>
                  </a:lnTo>
                  <a:lnTo>
                    <a:pt x="108" y="151"/>
                  </a:lnTo>
                  <a:lnTo>
                    <a:pt x="101" y="177"/>
                  </a:lnTo>
                  <a:lnTo>
                    <a:pt x="94" y="204"/>
                  </a:lnTo>
                  <a:lnTo>
                    <a:pt x="90" y="231"/>
                  </a:lnTo>
                  <a:lnTo>
                    <a:pt x="87" y="259"/>
                  </a:lnTo>
                  <a:lnTo>
                    <a:pt x="86" y="288"/>
                  </a:lnTo>
                  <a:lnTo>
                    <a:pt x="87" y="315"/>
                  </a:lnTo>
                  <a:lnTo>
                    <a:pt x="90" y="341"/>
                  </a:lnTo>
                  <a:lnTo>
                    <a:pt x="94" y="367"/>
                  </a:lnTo>
                  <a:lnTo>
                    <a:pt x="99" y="393"/>
                  </a:lnTo>
                  <a:lnTo>
                    <a:pt x="106" y="418"/>
                  </a:lnTo>
                  <a:lnTo>
                    <a:pt x="116" y="442"/>
                  </a:lnTo>
                  <a:lnTo>
                    <a:pt x="125" y="466"/>
                  </a:lnTo>
                  <a:lnTo>
                    <a:pt x="137" y="488"/>
                  </a:lnTo>
                  <a:lnTo>
                    <a:pt x="150" y="510"/>
                  </a:lnTo>
                  <a:lnTo>
                    <a:pt x="164" y="532"/>
                  </a:lnTo>
                  <a:lnTo>
                    <a:pt x="179" y="551"/>
                  </a:lnTo>
                  <a:lnTo>
                    <a:pt x="196" y="570"/>
                  </a:lnTo>
                  <a:lnTo>
                    <a:pt x="214" y="589"/>
                  </a:lnTo>
                  <a:lnTo>
                    <a:pt x="232" y="606"/>
                  </a:lnTo>
                  <a:lnTo>
                    <a:pt x="252" y="622"/>
                  </a:lnTo>
                  <a:lnTo>
                    <a:pt x="273" y="637"/>
                  </a:lnTo>
                  <a:lnTo>
                    <a:pt x="247" y="635"/>
                  </a:lnTo>
                  <a:lnTo>
                    <a:pt x="222" y="632"/>
                  </a:lnTo>
                  <a:lnTo>
                    <a:pt x="197" y="627"/>
                  </a:lnTo>
                  <a:lnTo>
                    <a:pt x="173" y="621"/>
                  </a:lnTo>
                  <a:lnTo>
                    <a:pt x="149" y="614"/>
                  </a:lnTo>
                  <a:lnTo>
                    <a:pt x="126" y="606"/>
                  </a:lnTo>
                  <a:lnTo>
                    <a:pt x="104" y="595"/>
                  </a:lnTo>
                  <a:lnTo>
                    <a:pt x="82" y="584"/>
                  </a:lnTo>
                  <a:lnTo>
                    <a:pt x="82" y="589"/>
                  </a:lnTo>
                  <a:lnTo>
                    <a:pt x="82" y="609"/>
                  </a:lnTo>
                  <a:lnTo>
                    <a:pt x="84" y="627"/>
                  </a:lnTo>
                  <a:lnTo>
                    <a:pt x="87" y="645"/>
                  </a:lnTo>
                  <a:lnTo>
                    <a:pt x="89" y="664"/>
                  </a:lnTo>
                  <a:lnTo>
                    <a:pt x="93" y="682"/>
                  </a:lnTo>
                  <a:lnTo>
                    <a:pt x="97" y="699"/>
                  </a:lnTo>
                  <a:lnTo>
                    <a:pt x="102" y="717"/>
                  </a:lnTo>
                  <a:lnTo>
                    <a:pt x="108" y="734"/>
                  </a:lnTo>
                  <a:lnTo>
                    <a:pt x="115" y="750"/>
                  </a:lnTo>
                  <a:lnTo>
                    <a:pt x="122" y="767"/>
                  </a:lnTo>
                  <a:lnTo>
                    <a:pt x="129" y="783"/>
                  </a:lnTo>
                  <a:lnTo>
                    <a:pt x="139" y="798"/>
                  </a:lnTo>
                  <a:lnTo>
                    <a:pt x="147" y="814"/>
                  </a:lnTo>
                  <a:lnTo>
                    <a:pt x="157" y="828"/>
                  </a:lnTo>
                  <a:lnTo>
                    <a:pt x="168" y="843"/>
                  </a:lnTo>
                  <a:lnTo>
                    <a:pt x="178" y="856"/>
                  </a:lnTo>
                  <a:lnTo>
                    <a:pt x="191" y="870"/>
                  </a:lnTo>
                  <a:lnTo>
                    <a:pt x="202" y="882"/>
                  </a:lnTo>
                  <a:lnTo>
                    <a:pt x="215" y="895"/>
                  </a:lnTo>
                  <a:lnTo>
                    <a:pt x="228" y="907"/>
                  </a:lnTo>
                  <a:lnTo>
                    <a:pt x="242" y="918"/>
                  </a:lnTo>
                  <a:lnTo>
                    <a:pt x="256" y="929"/>
                  </a:lnTo>
                  <a:lnTo>
                    <a:pt x="270" y="939"/>
                  </a:lnTo>
                  <a:lnTo>
                    <a:pt x="285" y="948"/>
                  </a:lnTo>
                  <a:lnTo>
                    <a:pt x="301" y="957"/>
                  </a:lnTo>
                  <a:lnTo>
                    <a:pt x="317" y="966"/>
                  </a:lnTo>
                  <a:lnTo>
                    <a:pt x="332" y="973"/>
                  </a:lnTo>
                  <a:lnTo>
                    <a:pt x="349" y="980"/>
                  </a:lnTo>
                  <a:lnTo>
                    <a:pt x="366" y="987"/>
                  </a:lnTo>
                  <a:lnTo>
                    <a:pt x="383" y="992"/>
                  </a:lnTo>
                  <a:lnTo>
                    <a:pt x="401" y="996"/>
                  </a:lnTo>
                  <a:lnTo>
                    <a:pt x="419" y="1000"/>
                  </a:lnTo>
                  <a:lnTo>
                    <a:pt x="391" y="1006"/>
                  </a:lnTo>
                  <a:lnTo>
                    <a:pt x="364" y="1012"/>
                  </a:lnTo>
                  <a:lnTo>
                    <a:pt x="336" y="1015"/>
                  </a:lnTo>
                  <a:lnTo>
                    <a:pt x="308" y="1015"/>
                  </a:lnTo>
                  <a:lnTo>
                    <a:pt x="288" y="1015"/>
                  </a:lnTo>
                  <a:lnTo>
                    <a:pt x="269" y="1014"/>
                  </a:lnTo>
                  <a:lnTo>
                    <a:pt x="249" y="1011"/>
                  </a:lnTo>
                  <a:lnTo>
                    <a:pt x="229" y="1007"/>
                  </a:lnTo>
                  <a:lnTo>
                    <a:pt x="234" y="1023"/>
                  </a:lnTo>
                  <a:lnTo>
                    <a:pt x="241" y="1039"/>
                  </a:lnTo>
                  <a:lnTo>
                    <a:pt x="247" y="1053"/>
                  </a:lnTo>
                  <a:lnTo>
                    <a:pt x="254" y="1068"/>
                  </a:lnTo>
                  <a:lnTo>
                    <a:pt x="261" y="1082"/>
                  </a:lnTo>
                  <a:lnTo>
                    <a:pt x="270" y="1096"/>
                  </a:lnTo>
                  <a:lnTo>
                    <a:pt x="278" y="1109"/>
                  </a:lnTo>
                  <a:lnTo>
                    <a:pt x="287" y="1123"/>
                  </a:lnTo>
                  <a:lnTo>
                    <a:pt x="297" y="1135"/>
                  </a:lnTo>
                  <a:lnTo>
                    <a:pt x="307" y="1148"/>
                  </a:lnTo>
                  <a:lnTo>
                    <a:pt x="318" y="1160"/>
                  </a:lnTo>
                  <a:lnTo>
                    <a:pt x="328" y="1172"/>
                  </a:lnTo>
                  <a:lnTo>
                    <a:pt x="339" y="1183"/>
                  </a:lnTo>
                  <a:lnTo>
                    <a:pt x="352" y="1194"/>
                  </a:lnTo>
                  <a:lnTo>
                    <a:pt x="363" y="1204"/>
                  </a:lnTo>
                  <a:lnTo>
                    <a:pt x="376" y="1215"/>
                  </a:lnTo>
                  <a:lnTo>
                    <a:pt x="389" y="1224"/>
                  </a:lnTo>
                  <a:lnTo>
                    <a:pt x="403" y="1232"/>
                  </a:lnTo>
                  <a:lnTo>
                    <a:pt x="416" y="1242"/>
                  </a:lnTo>
                  <a:lnTo>
                    <a:pt x="430" y="1249"/>
                  </a:lnTo>
                  <a:lnTo>
                    <a:pt x="445" y="1256"/>
                  </a:lnTo>
                  <a:lnTo>
                    <a:pt x="459" y="1264"/>
                  </a:lnTo>
                  <a:lnTo>
                    <a:pt x="475" y="1270"/>
                  </a:lnTo>
                  <a:lnTo>
                    <a:pt x="489" y="1275"/>
                  </a:lnTo>
                  <a:lnTo>
                    <a:pt x="505" y="1280"/>
                  </a:lnTo>
                  <a:lnTo>
                    <a:pt x="522" y="1285"/>
                  </a:lnTo>
                  <a:lnTo>
                    <a:pt x="537" y="1288"/>
                  </a:lnTo>
                  <a:lnTo>
                    <a:pt x="554" y="1292"/>
                  </a:lnTo>
                  <a:lnTo>
                    <a:pt x="570" y="1295"/>
                  </a:lnTo>
                  <a:lnTo>
                    <a:pt x="587" y="1297"/>
                  </a:lnTo>
                  <a:lnTo>
                    <a:pt x="604" y="1298"/>
                  </a:lnTo>
                  <a:lnTo>
                    <a:pt x="620" y="1299"/>
                  </a:lnTo>
                  <a:lnTo>
                    <a:pt x="593" y="1320"/>
                  </a:lnTo>
                  <a:lnTo>
                    <a:pt x="565" y="1338"/>
                  </a:lnTo>
                  <a:lnTo>
                    <a:pt x="536" y="1357"/>
                  </a:lnTo>
                  <a:lnTo>
                    <a:pt x="507" y="1374"/>
                  </a:lnTo>
                  <a:lnTo>
                    <a:pt x="476" y="1391"/>
                  </a:lnTo>
                  <a:lnTo>
                    <a:pt x="445" y="1405"/>
                  </a:lnTo>
                  <a:lnTo>
                    <a:pt x="413" y="1419"/>
                  </a:lnTo>
                  <a:lnTo>
                    <a:pt x="380" y="1431"/>
                  </a:lnTo>
                  <a:lnTo>
                    <a:pt x="348" y="1442"/>
                  </a:lnTo>
                  <a:lnTo>
                    <a:pt x="313" y="1451"/>
                  </a:lnTo>
                  <a:lnTo>
                    <a:pt x="279" y="1459"/>
                  </a:lnTo>
                  <a:lnTo>
                    <a:pt x="245" y="1465"/>
                  </a:lnTo>
                  <a:lnTo>
                    <a:pt x="209" y="1472"/>
                  </a:lnTo>
                  <a:lnTo>
                    <a:pt x="173" y="1475"/>
                  </a:lnTo>
                  <a:lnTo>
                    <a:pt x="137" y="1477"/>
                  </a:lnTo>
                  <a:lnTo>
                    <a:pt x="100" y="1478"/>
                  </a:lnTo>
                  <a:lnTo>
                    <a:pt x="75" y="1478"/>
                  </a:lnTo>
                  <a:lnTo>
                    <a:pt x="50" y="1477"/>
                  </a:lnTo>
                  <a:lnTo>
                    <a:pt x="25" y="1475"/>
                  </a:lnTo>
                  <a:lnTo>
                    <a:pt x="0" y="1473"/>
                  </a:lnTo>
                  <a:lnTo>
                    <a:pt x="36" y="1494"/>
                  </a:lnTo>
                  <a:lnTo>
                    <a:pt x="72" y="1514"/>
                  </a:lnTo>
                  <a:lnTo>
                    <a:pt x="108" y="1534"/>
                  </a:lnTo>
                  <a:lnTo>
                    <a:pt x="146" y="1552"/>
                  </a:lnTo>
                  <a:lnTo>
                    <a:pt x="184" y="1569"/>
                  </a:lnTo>
                  <a:lnTo>
                    <a:pt x="223" y="1584"/>
                  </a:lnTo>
                  <a:lnTo>
                    <a:pt x="262" y="1599"/>
                  </a:lnTo>
                  <a:lnTo>
                    <a:pt x="302" y="1611"/>
                  </a:lnTo>
                  <a:lnTo>
                    <a:pt x="344" y="1623"/>
                  </a:lnTo>
                  <a:lnTo>
                    <a:pt x="384" y="1632"/>
                  </a:lnTo>
                  <a:lnTo>
                    <a:pt x="426" y="1641"/>
                  </a:lnTo>
                  <a:lnTo>
                    <a:pt x="468" y="1648"/>
                  </a:lnTo>
                  <a:lnTo>
                    <a:pt x="511" y="1654"/>
                  </a:lnTo>
                  <a:lnTo>
                    <a:pt x="555" y="1657"/>
                  </a:lnTo>
                  <a:lnTo>
                    <a:pt x="599" y="1660"/>
                  </a:lnTo>
                  <a:lnTo>
                    <a:pt x="642" y="1661"/>
                  </a:lnTo>
                  <a:lnTo>
                    <a:pt x="714" y="1659"/>
                  </a:lnTo>
                  <a:lnTo>
                    <a:pt x="783" y="1653"/>
                  </a:lnTo>
                  <a:lnTo>
                    <a:pt x="850" y="1645"/>
                  </a:lnTo>
                  <a:lnTo>
                    <a:pt x="915" y="1632"/>
                  </a:lnTo>
                  <a:lnTo>
                    <a:pt x="978" y="1616"/>
                  </a:lnTo>
                  <a:lnTo>
                    <a:pt x="1039" y="1598"/>
                  </a:lnTo>
                  <a:lnTo>
                    <a:pt x="1098" y="1577"/>
                  </a:lnTo>
                  <a:lnTo>
                    <a:pt x="1154" y="1552"/>
                  </a:lnTo>
                  <a:lnTo>
                    <a:pt x="1208" y="1525"/>
                  </a:lnTo>
                  <a:lnTo>
                    <a:pt x="1260" y="1496"/>
                  </a:lnTo>
                  <a:lnTo>
                    <a:pt x="1311" y="1463"/>
                  </a:lnTo>
                  <a:lnTo>
                    <a:pt x="1359" y="1429"/>
                  </a:lnTo>
                  <a:lnTo>
                    <a:pt x="1404" y="1393"/>
                  </a:lnTo>
                  <a:lnTo>
                    <a:pt x="1448" y="1354"/>
                  </a:lnTo>
                  <a:lnTo>
                    <a:pt x="1489" y="1315"/>
                  </a:lnTo>
                  <a:lnTo>
                    <a:pt x="1528" y="1272"/>
                  </a:lnTo>
                  <a:lnTo>
                    <a:pt x="1564" y="1228"/>
                  </a:lnTo>
                  <a:lnTo>
                    <a:pt x="1599" y="1183"/>
                  </a:lnTo>
                  <a:lnTo>
                    <a:pt x="1631" y="1137"/>
                  </a:lnTo>
                  <a:lnTo>
                    <a:pt x="1661" y="1089"/>
                  </a:lnTo>
                  <a:lnTo>
                    <a:pt x="1688" y="1040"/>
                  </a:lnTo>
                  <a:lnTo>
                    <a:pt x="1714" y="990"/>
                  </a:lnTo>
                  <a:lnTo>
                    <a:pt x="1737" y="940"/>
                  </a:lnTo>
                  <a:lnTo>
                    <a:pt x="1757" y="888"/>
                  </a:lnTo>
                  <a:lnTo>
                    <a:pt x="1775" y="836"/>
                  </a:lnTo>
                  <a:lnTo>
                    <a:pt x="1791" y="784"/>
                  </a:lnTo>
                  <a:lnTo>
                    <a:pt x="1805" y="732"/>
                  </a:lnTo>
                  <a:lnTo>
                    <a:pt x="1815" y="678"/>
                  </a:lnTo>
                  <a:lnTo>
                    <a:pt x="1824" y="625"/>
                  </a:lnTo>
                  <a:lnTo>
                    <a:pt x="1830" y="572"/>
                  </a:lnTo>
                  <a:lnTo>
                    <a:pt x="1834" y="520"/>
                  </a:lnTo>
                  <a:lnTo>
                    <a:pt x="1835" y="468"/>
                  </a:lnTo>
                  <a:lnTo>
                    <a:pt x="1835" y="455"/>
                  </a:lnTo>
                  <a:lnTo>
                    <a:pt x="1835" y="441"/>
                  </a:lnTo>
                  <a:lnTo>
                    <a:pt x="1835" y="428"/>
                  </a:lnTo>
                  <a:lnTo>
                    <a:pt x="1834" y="414"/>
                  </a:lnTo>
                  <a:lnTo>
                    <a:pt x="1864" y="391"/>
                  </a:lnTo>
                  <a:lnTo>
                    <a:pt x="1893" y="366"/>
                  </a:lnTo>
                  <a:lnTo>
                    <a:pt x="1921" y="341"/>
                  </a:lnTo>
                  <a:lnTo>
                    <a:pt x="1948" y="314"/>
                  </a:lnTo>
                  <a:lnTo>
                    <a:pt x="1974" y="287"/>
                  </a:lnTo>
                  <a:lnTo>
                    <a:pt x="1998" y="258"/>
                  </a:lnTo>
                  <a:lnTo>
                    <a:pt x="2021" y="228"/>
                  </a:lnTo>
                  <a:lnTo>
                    <a:pt x="2043" y="196"/>
                  </a:lnTo>
                  <a:close/>
                </a:path>
              </a:pathLst>
            </a:custGeom>
            <a:solidFill>
              <a:srgbClr val="FEFE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latin typeface="+mn-lt"/>
              </a:endParaRPr>
            </a:p>
          </p:txBody>
        </p:sp>
        <p:sp>
          <p:nvSpPr>
            <p:cNvPr id="10" name="Freeform 7"/>
            <p:cNvSpPr>
              <a:spLocks/>
            </p:cNvSpPr>
            <p:nvPr userDrawn="1"/>
          </p:nvSpPr>
          <p:spPr bwMode="auto">
            <a:xfrm>
              <a:off x="5213350" y="3213100"/>
              <a:ext cx="431800" cy="431800"/>
            </a:xfrm>
            <a:custGeom>
              <a:avLst/>
              <a:gdLst>
                <a:gd name="T0" fmla="*/ 2248 w 4078"/>
                <a:gd name="T1" fmla="*/ 4070 h 4080"/>
                <a:gd name="T2" fmla="*/ 2548 w 4078"/>
                <a:gd name="T3" fmla="*/ 4015 h 4080"/>
                <a:gd name="T4" fmla="*/ 2833 w 4078"/>
                <a:gd name="T5" fmla="*/ 3920 h 4080"/>
                <a:gd name="T6" fmla="*/ 3096 w 4078"/>
                <a:gd name="T7" fmla="*/ 3784 h 4080"/>
                <a:gd name="T8" fmla="*/ 3336 w 4078"/>
                <a:gd name="T9" fmla="*/ 3615 h 4080"/>
                <a:gd name="T10" fmla="*/ 3549 w 4078"/>
                <a:gd name="T11" fmla="*/ 3412 h 4080"/>
                <a:gd name="T12" fmla="*/ 3730 w 4078"/>
                <a:gd name="T13" fmla="*/ 3181 h 4080"/>
                <a:gd name="T14" fmla="*/ 3877 w 4078"/>
                <a:gd name="T15" fmla="*/ 2924 h 4080"/>
                <a:gd name="T16" fmla="*/ 3987 w 4078"/>
                <a:gd name="T17" fmla="*/ 2646 h 4080"/>
                <a:gd name="T18" fmla="*/ 4054 w 4078"/>
                <a:gd name="T19" fmla="*/ 2351 h 4080"/>
                <a:gd name="T20" fmla="*/ 4078 w 4078"/>
                <a:gd name="T21" fmla="*/ 2039 h 4080"/>
                <a:gd name="T22" fmla="*/ 4054 w 4078"/>
                <a:gd name="T23" fmla="*/ 1729 h 4080"/>
                <a:gd name="T24" fmla="*/ 3987 w 4078"/>
                <a:gd name="T25" fmla="*/ 1434 h 4080"/>
                <a:gd name="T26" fmla="*/ 3877 w 4078"/>
                <a:gd name="T27" fmla="*/ 1156 h 4080"/>
                <a:gd name="T28" fmla="*/ 3730 w 4078"/>
                <a:gd name="T29" fmla="*/ 899 h 4080"/>
                <a:gd name="T30" fmla="*/ 3549 w 4078"/>
                <a:gd name="T31" fmla="*/ 668 h 4080"/>
                <a:gd name="T32" fmla="*/ 3336 w 4078"/>
                <a:gd name="T33" fmla="*/ 465 h 4080"/>
                <a:gd name="T34" fmla="*/ 3096 w 4078"/>
                <a:gd name="T35" fmla="*/ 296 h 4080"/>
                <a:gd name="T36" fmla="*/ 2833 w 4078"/>
                <a:gd name="T37" fmla="*/ 160 h 4080"/>
                <a:gd name="T38" fmla="*/ 2548 w 4078"/>
                <a:gd name="T39" fmla="*/ 65 h 4080"/>
                <a:gd name="T40" fmla="*/ 2248 w 4078"/>
                <a:gd name="T41" fmla="*/ 10 h 4080"/>
                <a:gd name="T42" fmla="*/ 1935 w 4078"/>
                <a:gd name="T43" fmla="*/ 3 h 4080"/>
                <a:gd name="T44" fmla="*/ 1628 w 4078"/>
                <a:gd name="T45" fmla="*/ 42 h 4080"/>
                <a:gd name="T46" fmla="*/ 1338 w 4078"/>
                <a:gd name="T47" fmla="*/ 124 h 4080"/>
                <a:gd name="T48" fmla="*/ 1067 w 4078"/>
                <a:gd name="T49" fmla="*/ 247 h 4080"/>
                <a:gd name="T50" fmla="*/ 819 w 4078"/>
                <a:gd name="T51" fmla="*/ 405 h 4080"/>
                <a:gd name="T52" fmla="*/ 597 w 4078"/>
                <a:gd name="T53" fmla="*/ 598 h 4080"/>
                <a:gd name="T54" fmla="*/ 405 w 4078"/>
                <a:gd name="T55" fmla="*/ 819 h 4080"/>
                <a:gd name="T56" fmla="*/ 246 w 4078"/>
                <a:gd name="T57" fmla="*/ 1067 h 4080"/>
                <a:gd name="T58" fmla="*/ 124 w 4078"/>
                <a:gd name="T59" fmla="*/ 1339 h 4080"/>
                <a:gd name="T60" fmla="*/ 42 w 4078"/>
                <a:gd name="T61" fmla="*/ 1629 h 4080"/>
                <a:gd name="T62" fmla="*/ 3 w 4078"/>
                <a:gd name="T63" fmla="*/ 1935 h 4080"/>
                <a:gd name="T64" fmla="*/ 10 w 4078"/>
                <a:gd name="T65" fmla="*/ 2249 h 4080"/>
                <a:gd name="T66" fmla="*/ 65 w 4078"/>
                <a:gd name="T67" fmla="*/ 2550 h 4080"/>
                <a:gd name="T68" fmla="*/ 160 w 4078"/>
                <a:gd name="T69" fmla="*/ 2834 h 4080"/>
                <a:gd name="T70" fmla="*/ 296 w 4078"/>
                <a:gd name="T71" fmla="*/ 3098 h 4080"/>
                <a:gd name="T72" fmla="*/ 465 w 4078"/>
                <a:gd name="T73" fmla="*/ 3338 h 4080"/>
                <a:gd name="T74" fmla="*/ 668 w 4078"/>
                <a:gd name="T75" fmla="*/ 3550 h 4080"/>
                <a:gd name="T76" fmla="*/ 899 w 4078"/>
                <a:gd name="T77" fmla="*/ 3731 h 4080"/>
                <a:gd name="T78" fmla="*/ 1155 w 4078"/>
                <a:gd name="T79" fmla="*/ 3879 h 4080"/>
                <a:gd name="T80" fmla="*/ 1433 w 4078"/>
                <a:gd name="T81" fmla="*/ 3988 h 4080"/>
                <a:gd name="T82" fmla="*/ 1728 w 4078"/>
                <a:gd name="T83" fmla="*/ 4056 h 4080"/>
                <a:gd name="T84" fmla="*/ 2039 w 4078"/>
                <a:gd name="T85" fmla="*/ 4080 h 4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78" h="4080">
                  <a:moveTo>
                    <a:pt x="2039" y="4080"/>
                  </a:moveTo>
                  <a:lnTo>
                    <a:pt x="2144" y="4077"/>
                  </a:lnTo>
                  <a:lnTo>
                    <a:pt x="2248" y="4070"/>
                  </a:lnTo>
                  <a:lnTo>
                    <a:pt x="2350" y="4056"/>
                  </a:lnTo>
                  <a:lnTo>
                    <a:pt x="2450" y="4038"/>
                  </a:lnTo>
                  <a:lnTo>
                    <a:pt x="2548" y="4015"/>
                  </a:lnTo>
                  <a:lnTo>
                    <a:pt x="2645" y="3988"/>
                  </a:lnTo>
                  <a:lnTo>
                    <a:pt x="2740" y="3956"/>
                  </a:lnTo>
                  <a:lnTo>
                    <a:pt x="2833" y="3920"/>
                  </a:lnTo>
                  <a:lnTo>
                    <a:pt x="2923" y="3879"/>
                  </a:lnTo>
                  <a:lnTo>
                    <a:pt x="3011" y="3833"/>
                  </a:lnTo>
                  <a:lnTo>
                    <a:pt x="3096" y="3784"/>
                  </a:lnTo>
                  <a:lnTo>
                    <a:pt x="3179" y="3731"/>
                  </a:lnTo>
                  <a:lnTo>
                    <a:pt x="3259" y="3675"/>
                  </a:lnTo>
                  <a:lnTo>
                    <a:pt x="3336" y="3615"/>
                  </a:lnTo>
                  <a:lnTo>
                    <a:pt x="3410" y="3550"/>
                  </a:lnTo>
                  <a:lnTo>
                    <a:pt x="3481" y="3482"/>
                  </a:lnTo>
                  <a:lnTo>
                    <a:pt x="3549" y="3412"/>
                  </a:lnTo>
                  <a:lnTo>
                    <a:pt x="3612" y="3338"/>
                  </a:lnTo>
                  <a:lnTo>
                    <a:pt x="3673" y="3261"/>
                  </a:lnTo>
                  <a:lnTo>
                    <a:pt x="3730" y="3181"/>
                  </a:lnTo>
                  <a:lnTo>
                    <a:pt x="3783" y="3098"/>
                  </a:lnTo>
                  <a:lnTo>
                    <a:pt x="3832" y="3012"/>
                  </a:lnTo>
                  <a:lnTo>
                    <a:pt x="3877" y="2924"/>
                  </a:lnTo>
                  <a:lnTo>
                    <a:pt x="3918" y="2834"/>
                  </a:lnTo>
                  <a:lnTo>
                    <a:pt x="3954" y="2741"/>
                  </a:lnTo>
                  <a:lnTo>
                    <a:pt x="3987" y="2646"/>
                  </a:lnTo>
                  <a:lnTo>
                    <a:pt x="4014" y="2550"/>
                  </a:lnTo>
                  <a:lnTo>
                    <a:pt x="4037" y="2451"/>
                  </a:lnTo>
                  <a:lnTo>
                    <a:pt x="4054" y="2351"/>
                  </a:lnTo>
                  <a:lnTo>
                    <a:pt x="4068" y="2249"/>
                  </a:lnTo>
                  <a:lnTo>
                    <a:pt x="4075" y="2145"/>
                  </a:lnTo>
                  <a:lnTo>
                    <a:pt x="4078" y="2039"/>
                  </a:lnTo>
                  <a:lnTo>
                    <a:pt x="4075" y="1935"/>
                  </a:lnTo>
                  <a:lnTo>
                    <a:pt x="4068" y="1831"/>
                  </a:lnTo>
                  <a:lnTo>
                    <a:pt x="4054" y="1729"/>
                  </a:lnTo>
                  <a:lnTo>
                    <a:pt x="4037" y="1629"/>
                  </a:lnTo>
                  <a:lnTo>
                    <a:pt x="4014" y="1530"/>
                  </a:lnTo>
                  <a:lnTo>
                    <a:pt x="3987" y="1434"/>
                  </a:lnTo>
                  <a:lnTo>
                    <a:pt x="3954" y="1339"/>
                  </a:lnTo>
                  <a:lnTo>
                    <a:pt x="3918" y="1246"/>
                  </a:lnTo>
                  <a:lnTo>
                    <a:pt x="3877" y="1156"/>
                  </a:lnTo>
                  <a:lnTo>
                    <a:pt x="3832" y="1067"/>
                  </a:lnTo>
                  <a:lnTo>
                    <a:pt x="3783" y="982"/>
                  </a:lnTo>
                  <a:lnTo>
                    <a:pt x="3730" y="899"/>
                  </a:lnTo>
                  <a:lnTo>
                    <a:pt x="3673" y="819"/>
                  </a:lnTo>
                  <a:lnTo>
                    <a:pt x="3612" y="742"/>
                  </a:lnTo>
                  <a:lnTo>
                    <a:pt x="3549" y="668"/>
                  </a:lnTo>
                  <a:lnTo>
                    <a:pt x="3481" y="598"/>
                  </a:lnTo>
                  <a:lnTo>
                    <a:pt x="3410" y="530"/>
                  </a:lnTo>
                  <a:lnTo>
                    <a:pt x="3336" y="465"/>
                  </a:lnTo>
                  <a:lnTo>
                    <a:pt x="3259" y="405"/>
                  </a:lnTo>
                  <a:lnTo>
                    <a:pt x="3179" y="349"/>
                  </a:lnTo>
                  <a:lnTo>
                    <a:pt x="3096" y="296"/>
                  </a:lnTo>
                  <a:lnTo>
                    <a:pt x="3011" y="247"/>
                  </a:lnTo>
                  <a:lnTo>
                    <a:pt x="2923" y="201"/>
                  </a:lnTo>
                  <a:lnTo>
                    <a:pt x="2833" y="160"/>
                  </a:lnTo>
                  <a:lnTo>
                    <a:pt x="2740" y="124"/>
                  </a:lnTo>
                  <a:lnTo>
                    <a:pt x="2645" y="92"/>
                  </a:lnTo>
                  <a:lnTo>
                    <a:pt x="2548" y="65"/>
                  </a:lnTo>
                  <a:lnTo>
                    <a:pt x="2450" y="42"/>
                  </a:lnTo>
                  <a:lnTo>
                    <a:pt x="2350" y="24"/>
                  </a:lnTo>
                  <a:lnTo>
                    <a:pt x="2248" y="10"/>
                  </a:lnTo>
                  <a:lnTo>
                    <a:pt x="2144" y="3"/>
                  </a:lnTo>
                  <a:lnTo>
                    <a:pt x="2039" y="0"/>
                  </a:lnTo>
                  <a:lnTo>
                    <a:pt x="1935" y="3"/>
                  </a:lnTo>
                  <a:lnTo>
                    <a:pt x="1830" y="10"/>
                  </a:lnTo>
                  <a:lnTo>
                    <a:pt x="1728" y="24"/>
                  </a:lnTo>
                  <a:lnTo>
                    <a:pt x="1628" y="42"/>
                  </a:lnTo>
                  <a:lnTo>
                    <a:pt x="1530" y="65"/>
                  </a:lnTo>
                  <a:lnTo>
                    <a:pt x="1433" y="92"/>
                  </a:lnTo>
                  <a:lnTo>
                    <a:pt x="1338" y="124"/>
                  </a:lnTo>
                  <a:lnTo>
                    <a:pt x="1246" y="160"/>
                  </a:lnTo>
                  <a:lnTo>
                    <a:pt x="1155" y="201"/>
                  </a:lnTo>
                  <a:lnTo>
                    <a:pt x="1067" y="247"/>
                  </a:lnTo>
                  <a:lnTo>
                    <a:pt x="981" y="296"/>
                  </a:lnTo>
                  <a:lnTo>
                    <a:pt x="899" y="349"/>
                  </a:lnTo>
                  <a:lnTo>
                    <a:pt x="819" y="405"/>
                  </a:lnTo>
                  <a:lnTo>
                    <a:pt x="742" y="465"/>
                  </a:lnTo>
                  <a:lnTo>
                    <a:pt x="668" y="530"/>
                  </a:lnTo>
                  <a:lnTo>
                    <a:pt x="597" y="598"/>
                  </a:lnTo>
                  <a:lnTo>
                    <a:pt x="530" y="668"/>
                  </a:lnTo>
                  <a:lnTo>
                    <a:pt x="465" y="742"/>
                  </a:lnTo>
                  <a:lnTo>
                    <a:pt x="405" y="819"/>
                  </a:lnTo>
                  <a:lnTo>
                    <a:pt x="349" y="899"/>
                  </a:lnTo>
                  <a:lnTo>
                    <a:pt x="296" y="982"/>
                  </a:lnTo>
                  <a:lnTo>
                    <a:pt x="246" y="1067"/>
                  </a:lnTo>
                  <a:lnTo>
                    <a:pt x="201" y="1156"/>
                  </a:lnTo>
                  <a:lnTo>
                    <a:pt x="160" y="1246"/>
                  </a:lnTo>
                  <a:lnTo>
                    <a:pt x="124" y="1339"/>
                  </a:lnTo>
                  <a:lnTo>
                    <a:pt x="92" y="1434"/>
                  </a:lnTo>
                  <a:lnTo>
                    <a:pt x="65" y="1530"/>
                  </a:lnTo>
                  <a:lnTo>
                    <a:pt x="42" y="1629"/>
                  </a:lnTo>
                  <a:lnTo>
                    <a:pt x="24" y="1729"/>
                  </a:lnTo>
                  <a:lnTo>
                    <a:pt x="10" y="1831"/>
                  </a:lnTo>
                  <a:lnTo>
                    <a:pt x="3" y="1935"/>
                  </a:lnTo>
                  <a:lnTo>
                    <a:pt x="0" y="2039"/>
                  </a:lnTo>
                  <a:lnTo>
                    <a:pt x="3" y="2145"/>
                  </a:lnTo>
                  <a:lnTo>
                    <a:pt x="10" y="2249"/>
                  </a:lnTo>
                  <a:lnTo>
                    <a:pt x="24" y="2351"/>
                  </a:lnTo>
                  <a:lnTo>
                    <a:pt x="42" y="2451"/>
                  </a:lnTo>
                  <a:lnTo>
                    <a:pt x="65" y="2550"/>
                  </a:lnTo>
                  <a:lnTo>
                    <a:pt x="92" y="2646"/>
                  </a:lnTo>
                  <a:lnTo>
                    <a:pt x="124" y="2741"/>
                  </a:lnTo>
                  <a:lnTo>
                    <a:pt x="160" y="2834"/>
                  </a:lnTo>
                  <a:lnTo>
                    <a:pt x="201" y="2924"/>
                  </a:lnTo>
                  <a:lnTo>
                    <a:pt x="246" y="3012"/>
                  </a:lnTo>
                  <a:lnTo>
                    <a:pt x="296" y="3098"/>
                  </a:lnTo>
                  <a:lnTo>
                    <a:pt x="349" y="3181"/>
                  </a:lnTo>
                  <a:lnTo>
                    <a:pt x="405" y="3261"/>
                  </a:lnTo>
                  <a:lnTo>
                    <a:pt x="465" y="3338"/>
                  </a:lnTo>
                  <a:lnTo>
                    <a:pt x="530" y="3412"/>
                  </a:lnTo>
                  <a:lnTo>
                    <a:pt x="597" y="3482"/>
                  </a:lnTo>
                  <a:lnTo>
                    <a:pt x="668" y="3550"/>
                  </a:lnTo>
                  <a:lnTo>
                    <a:pt x="742" y="3615"/>
                  </a:lnTo>
                  <a:lnTo>
                    <a:pt x="819" y="3675"/>
                  </a:lnTo>
                  <a:lnTo>
                    <a:pt x="899" y="3731"/>
                  </a:lnTo>
                  <a:lnTo>
                    <a:pt x="981" y="3784"/>
                  </a:lnTo>
                  <a:lnTo>
                    <a:pt x="1067" y="3833"/>
                  </a:lnTo>
                  <a:lnTo>
                    <a:pt x="1155" y="3879"/>
                  </a:lnTo>
                  <a:lnTo>
                    <a:pt x="1246" y="3920"/>
                  </a:lnTo>
                  <a:lnTo>
                    <a:pt x="1338" y="3956"/>
                  </a:lnTo>
                  <a:lnTo>
                    <a:pt x="1433" y="3988"/>
                  </a:lnTo>
                  <a:lnTo>
                    <a:pt x="1530" y="4015"/>
                  </a:lnTo>
                  <a:lnTo>
                    <a:pt x="1628" y="4038"/>
                  </a:lnTo>
                  <a:lnTo>
                    <a:pt x="1728" y="4056"/>
                  </a:lnTo>
                  <a:lnTo>
                    <a:pt x="1830" y="4070"/>
                  </a:lnTo>
                  <a:lnTo>
                    <a:pt x="1935" y="4077"/>
                  </a:lnTo>
                  <a:lnTo>
                    <a:pt x="2039" y="4080"/>
                  </a:lnTo>
                  <a:close/>
                </a:path>
              </a:pathLst>
            </a:custGeom>
            <a:solidFill>
              <a:srgbClr val="4796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latin typeface="+mn-lt"/>
              </a:endParaRPr>
            </a:p>
          </p:txBody>
        </p:sp>
        <p:sp>
          <p:nvSpPr>
            <p:cNvPr id="11" name="Freeform 8"/>
            <p:cNvSpPr>
              <a:spLocks noEditPoints="1"/>
            </p:cNvSpPr>
            <p:nvPr userDrawn="1"/>
          </p:nvSpPr>
          <p:spPr bwMode="auto">
            <a:xfrm>
              <a:off x="5321300" y="3321050"/>
              <a:ext cx="215900" cy="198438"/>
            </a:xfrm>
            <a:custGeom>
              <a:avLst/>
              <a:gdLst>
                <a:gd name="T0" fmla="*/ 448 w 2038"/>
                <a:gd name="T1" fmla="*/ 1873 h 1873"/>
                <a:gd name="T2" fmla="*/ 210 w 2038"/>
                <a:gd name="T3" fmla="*/ 441 h 1873"/>
                <a:gd name="T4" fmla="*/ 150 w 2038"/>
                <a:gd name="T5" fmla="*/ 428 h 1873"/>
                <a:gd name="T6" fmla="*/ 99 w 2038"/>
                <a:gd name="T7" fmla="*/ 404 h 1873"/>
                <a:gd name="T8" fmla="*/ 57 w 2038"/>
                <a:gd name="T9" fmla="*/ 370 h 1873"/>
                <a:gd name="T10" fmla="*/ 26 w 2038"/>
                <a:gd name="T11" fmla="*/ 327 h 1873"/>
                <a:gd name="T12" fmla="*/ 6 w 2038"/>
                <a:gd name="T13" fmla="*/ 276 h 1873"/>
                <a:gd name="T14" fmla="*/ 0 w 2038"/>
                <a:gd name="T15" fmla="*/ 221 h 1873"/>
                <a:gd name="T16" fmla="*/ 6 w 2038"/>
                <a:gd name="T17" fmla="*/ 165 h 1873"/>
                <a:gd name="T18" fmla="*/ 26 w 2038"/>
                <a:gd name="T19" fmla="*/ 114 h 1873"/>
                <a:gd name="T20" fmla="*/ 58 w 2038"/>
                <a:gd name="T21" fmla="*/ 71 h 1873"/>
                <a:gd name="T22" fmla="*/ 101 w 2038"/>
                <a:gd name="T23" fmla="*/ 37 h 1873"/>
                <a:gd name="T24" fmla="*/ 154 w 2038"/>
                <a:gd name="T25" fmla="*/ 13 h 1873"/>
                <a:gd name="T26" fmla="*/ 215 w 2038"/>
                <a:gd name="T27" fmla="*/ 1 h 1873"/>
                <a:gd name="T28" fmla="*/ 282 w 2038"/>
                <a:gd name="T29" fmla="*/ 2 h 1873"/>
                <a:gd name="T30" fmla="*/ 341 w 2038"/>
                <a:gd name="T31" fmla="*/ 17 h 1873"/>
                <a:gd name="T32" fmla="*/ 391 w 2038"/>
                <a:gd name="T33" fmla="*/ 43 h 1873"/>
                <a:gd name="T34" fmla="*/ 431 w 2038"/>
                <a:gd name="T35" fmla="*/ 78 h 1873"/>
                <a:gd name="T36" fmla="*/ 460 w 2038"/>
                <a:gd name="T37" fmla="*/ 123 h 1873"/>
                <a:gd name="T38" fmla="*/ 476 w 2038"/>
                <a:gd name="T39" fmla="*/ 175 h 1873"/>
                <a:gd name="T40" fmla="*/ 480 w 2038"/>
                <a:gd name="T41" fmla="*/ 254 h 1873"/>
                <a:gd name="T42" fmla="*/ 465 w 2038"/>
                <a:gd name="T43" fmla="*/ 307 h 1873"/>
                <a:gd name="T44" fmla="*/ 438 w 2038"/>
                <a:gd name="T45" fmla="*/ 353 h 1873"/>
                <a:gd name="T46" fmla="*/ 400 w 2038"/>
                <a:gd name="T47" fmla="*/ 392 h 1873"/>
                <a:gd name="T48" fmla="*/ 352 w 2038"/>
                <a:gd name="T49" fmla="*/ 420 h 1873"/>
                <a:gd name="T50" fmla="*/ 292 w 2038"/>
                <a:gd name="T51" fmla="*/ 438 h 1873"/>
                <a:gd name="T52" fmla="*/ 2038 w 2038"/>
                <a:gd name="T53" fmla="*/ 1873 h 1873"/>
                <a:gd name="T54" fmla="*/ 1585 w 2038"/>
                <a:gd name="T55" fmla="*/ 1153 h 1873"/>
                <a:gd name="T56" fmla="*/ 1562 w 2038"/>
                <a:gd name="T57" fmla="*/ 1059 h 1873"/>
                <a:gd name="T58" fmla="*/ 1534 w 2038"/>
                <a:gd name="T59" fmla="*/ 1005 h 1873"/>
                <a:gd name="T60" fmla="*/ 1493 w 2038"/>
                <a:gd name="T61" fmla="*/ 964 h 1873"/>
                <a:gd name="T62" fmla="*/ 1441 w 2038"/>
                <a:gd name="T63" fmla="*/ 936 h 1873"/>
                <a:gd name="T64" fmla="*/ 1377 w 2038"/>
                <a:gd name="T65" fmla="*/ 925 h 1873"/>
                <a:gd name="T66" fmla="*/ 1283 w 2038"/>
                <a:gd name="T67" fmla="*/ 938 h 1873"/>
                <a:gd name="T68" fmla="*/ 1209 w 2038"/>
                <a:gd name="T69" fmla="*/ 985 h 1873"/>
                <a:gd name="T70" fmla="*/ 1160 w 2038"/>
                <a:gd name="T71" fmla="*/ 1052 h 1873"/>
                <a:gd name="T72" fmla="*/ 1139 w 2038"/>
                <a:gd name="T73" fmla="*/ 1115 h 1873"/>
                <a:gd name="T74" fmla="*/ 691 w 2038"/>
                <a:gd name="T75" fmla="*/ 1873 h 1873"/>
                <a:gd name="T76" fmla="*/ 692 w 2038"/>
                <a:gd name="T77" fmla="*/ 1599 h 1873"/>
                <a:gd name="T78" fmla="*/ 694 w 2038"/>
                <a:gd name="T79" fmla="*/ 1050 h 1873"/>
                <a:gd name="T80" fmla="*/ 692 w 2038"/>
                <a:gd name="T81" fmla="*/ 632 h 1873"/>
                <a:gd name="T82" fmla="*/ 1143 w 2038"/>
                <a:gd name="T83" fmla="*/ 783 h 1873"/>
                <a:gd name="T84" fmla="*/ 1195 w 2038"/>
                <a:gd name="T85" fmla="*/ 712 h 1873"/>
                <a:gd name="T86" fmla="*/ 1287 w 2038"/>
                <a:gd name="T87" fmla="*/ 647 h 1873"/>
                <a:gd name="T88" fmla="*/ 1363 w 2038"/>
                <a:gd name="T89" fmla="*/ 614 h 1873"/>
                <a:gd name="T90" fmla="*/ 1453 w 2038"/>
                <a:gd name="T91" fmla="*/ 594 h 1873"/>
                <a:gd name="T92" fmla="*/ 1561 w 2038"/>
                <a:gd name="T93" fmla="*/ 588 h 1873"/>
                <a:gd name="T94" fmla="*/ 1686 w 2038"/>
                <a:gd name="T95" fmla="*/ 608 h 1873"/>
                <a:gd name="T96" fmla="*/ 1797 w 2038"/>
                <a:gd name="T97" fmla="*/ 654 h 1873"/>
                <a:gd name="T98" fmla="*/ 1893 w 2038"/>
                <a:gd name="T99" fmla="*/ 729 h 1873"/>
                <a:gd name="T100" fmla="*/ 1967 w 2038"/>
                <a:gd name="T101" fmla="*/ 833 h 1873"/>
                <a:gd name="T102" fmla="*/ 2017 w 2038"/>
                <a:gd name="T103" fmla="*/ 966 h 1873"/>
                <a:gd name="T104" fmla="*/ 2037 w 2038"/>
                <a:gd name="T105" fmla="*/ 1129 h 1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38" h="1873">
                  <a:moveTo>
                    <a:pt x="448" y="1873"/>
                  </a:moveTo>
                  <a:lnTo>
                    <a:pt x="51" y="1873"/>
                  </a:lnTo>
                  <a:lnTo>
                    <a:pt x="51" y="601"/>
                  </a:lnTo>
                  <a:lnTo>
                    <a:pt x="448" y="601"/>
                  </a:lnTo>
                  <a:lnTo>
                    <a:pt x="448" y="1873"/>
                  </a:lnTo>
                  <a:close/>
                  <a:moveTo>
                    <a:pt x="239" y="442"/>
                  </a:moveTo>
                  <a:lnTo>
                    <a:pt x="239" y="442"/>
                  </a:lnTo>
                  <a:lnTo>
                    <a:pt x="237" y="442"/>
                  </a:lnTo>
                  <a:lnTo>
                    <a:pt x="224" y="442"/>
                  </a:lnTo>
                  <a:lnTo>
                    <a:pt x="210" y="441"/>
                  </a:lnTo>
                  <a:lnTo>
                    <a:pt x="198" y="439"/>
                  </a:lnTo>
                  <a:lnTo>
                    <a:pt x="185" y="438"/>
                  </a:lnTo>
                  <a:lnTo>
                    <a:pt x="173" y="434"/>
                  </a:lnTo>
                  <a:lnTo>
                    <a:pt x="161" y="431"/>
                  </a:lnTo>
                  <a:lnTo>
                    <a:pt x="150" y="428"/>
                  </a:lnTo>
                  <a:lnTo>
                    <a:pt x="139" y="424"/>
                  </a:lnTo>
                  <a:lnTo>
                    <a:pt x="128" y="420"/>
                  </a:lnTo>
                  <a:lnTo>
                    <a:pt x="117" y="416"/>
                  </a:lnTo>
                  <a:lnTo>
                    <a:pt x="108" y="409"/>
                  </a:lnTo>
                  <a:lnTo>
                    <a:pt x="99" y="404"/>
                  </a:lnTo>
                  <a:lnTo>
                    <a:pt x="89" y="398"/>
                  </a:lnTo>
                  <a:lnTo>
                    <a:pt x="80" y="392"/>
                  </a:lnTo>
                  <a:lnTo>
                    <a:pt x="72" y="384"/>
                  </a:lnTo>
                  <a:lnTo>
                    <a:pt x="64" y="377"/>
                  </a:lnTo>
                  <a:lnTo>
                    <a:pt x="57" y="370"/>
                  </a:lnTo>
                  <a:lnTo>
                    <a:pt x="50" y="362"/>
                  </a:lnTo>
                  <a:lnTo>
                    <a:pt x="42" y="353"/>
                  </a:lnTo>
                  <a:lnTo>
                    <a:pt x="36" y="345"/>
                  </a:lnTo>
                  <a:lnTo>
                    <a:pt x="31" y="335"/>
                  </a:lnTo>
                  <a:lnTo>
                    <a:pt x="26" y="327"/>
                  </a:lnTo>
                  <a:lnTo>
                    <a:pt x="21" y="317"/>
                  </a:lnTo>
                  <a:lnTo>
                    <a:pt x="16" y="307"/>
                  </a:lnTo>
                  <a:lnTo>
                    <a:pt x="12" y="297"/>
                  </a:lnTo>
                  <a:lnTo>
                    <a:pt x="9" y="287"/>
                  </a:lnTo>
                  <a:lnTo>
                    <a:pt x="6" y="276"/>
                  </a:lnTo>
                  <a:lnTo>
                    <a:pt x="4" y="266"/>
                  </a:lnTo>
                  <a:lnTo>
                    <a:pt x="2" y="255"/>
                  </a:lnTo>
                  <a:lnTo>
                    <a:pt x="1" y="244"/>
                  </a:lnTo>
                  <a:lnTo>
                    <a:pt x="0" y="232"/>
                  </a:lnTo>
                  <a:lnTo>
                    <a:pt x="0" y="221"/>
                  </a:lnTo>
                  <a:lnTo>
                    <a:pt x="0" y="210"/>
                  </a:lnTo>
                  <a:lnTo>
                    <a:pt x="1" y="198"/>
                  </a:lnTo>
                  <a:lnTo>
                    <a:pt x="2" y="187"/>
                  </a:lnTo>
                  <a:lnTo>
                    <a:pt x="4" y="175"/>
                  </a:lnTo>
                  <a:lnTo>
                    <a:pt x="6" y="165"/>
                  </a:lnTo>
                  <a:lnTo>
                    <a:pt x="9" y="154"/>
                  </a:lnTo>
                  <a:lnTo>
                    <a:pt x="12" y="144"/>
                  </a:lnTo>
                  <a:lnTo>
                    <a:pt x="16" y="134"/>
                  </a:lnTo>
                  <a:lnTo>
                    <a:pt x="22" y="123"/>
                  </a:lnTo>
                  <a:lnTo>
                    <a:pt x="26" y="114"/>
                  </a:lnTo>
                  <a:lnTo>
                    <a:pt x="32" y="104"/>
                  </a:lnTo>
                  <a:lnTo>
                    <a:pt x="37" y="96"/>
                  </a:lnTo>
                  <a:lnTo>
                    <a:pt x="44" y="88"/>
                  </a:lnTo>
                  <a:lnTo>
                    <a:pt x="51" y="79"/>
                  </a:lnTo>
                  <a:lnTo>
                    <a:pt x="58" y="71"/>
                  </a:lnTo>
                  <a:lnTo>
                    <a:pt x="65" y="64"/>
                  </a:lnTo>
                  <a:lnTo>
                    <a:pt x="74" y="56"/>
                  </a:lnTo>
                  <a:lnTo>
                    <a:pt x="83" y="49"/>
                  </a:lnTo>
                  <a:lnTo>
                    <a:pt x="91" y="43"/>
                  </a:lnTo>
                  <a:lnTo>
                    <a:pt x="101" y="37"/>
                  </a:lnTo>
                  <a:lnTo>
                    <a:pt x="111" y="31"/>
                  </a:lnTo>
                  <a:lnTo>
                    <a:pt x="121" y="26"/>
                  </a:lnTo>
                  <a:lnTo>
                    <a:pt x="132" y="21"/>
                  </a:lnTo>
                  <a:lnTo>
                    <a:pt x="142" y="17"/>
                  </a:lnTo>
                  <a:lnTo>
                    <a:pt x="154" y="13"/>
                  </a:lnTo>
                  <a:lnTo>
                    <a:pt x="165" y="10"/>
                  </a:lnTo>
                  <a:lnTo>
                    <a:pt x="178" y="7"/>
                  </a:lnTo>
                  <a:lnTo>
                    <a:pt x="189" y="4"/>
                  </a:lnTo>
                  <a:lnTo>
                    <a:pt x="203" y="2"/>
                  </a:lnTo>
                  <a:lnTo>
                    <a:pt x="215" y="1"/>
                  </a:lnTo>
                  <a:lnTo>
                    <a:pt x="229" y="0"/>
                  </a:lnTo>
                  <a:lnTo>
                    <a:pt x="242" y="0"/>
                  </a:lnTo>
                  <a:lnTo>
                    <a:pt x="256" y="0"/>
                  </a:lnTo>
                  <a:lnTo>
                    <a:pt x="269" y="1"/>
                  </a:lnTo>
                  <a:lnTo>
                    <a:pt x="282" y="2"/>
                  </a:lnTo>
                  <a:lnTo>
                    <a:pt x="294" y="4"/>
                  </a:lnTo>
                  <a:lnTo>
                    <a:pt x="307" y="7"/>
                  </a:lnTo>
                  <a:lnTo>
                    <a:pt x="318" y="10"/>
                  </a:lnTo>
                  <a:lnTo>
                    <a:pt x="330" y="13"/>
                  </a:lnTo>
                  <a:lnTo>
                    <a:pt x="341" y="17"/>
                  </a:lnTo>
                  <a:lnTo>
                    <a:pt x="352" y="21"/>
                  </a:lnTo>
                  <a:lnTo>
                    <a:pt x="362" y="26"/>
                  </a:lnTo>
                  <a:lnTo>
                    <a:pt x="372" y="31"/>
                  </a:lnTo>
                  <a:lnTo>
                    <a:pt x="382" y="37"/>
                  </a:lnTo>
                  <a:lnTo>
                    <a:pt x="391" y="43"/>
                  </a:lnTo>
                  <a:lnTo>
                    <a:pt x="399" y="49"/>
                  </a:lnTo>
                  <a:lnTo>
                    <a:pt x="408" y="56"/>
                  </a:lnTo>
                  <a:lnTo>
                    <a:pt x="416" y="63"/>
                  </a:lnTo>
                  <a:lnTo>
                    <a:pt x="423" y="71"/>
                  </a:lnTo>
                  <a:lnTo>
                    <a:pt x="431" y="78"/>
                  </a:lnTo>
                  <a:lnTo>
                    <a:pt x="437" y="87"/>
                  </a:lnTo>
                  <a:lnTo>
                    <a:pt x="443" y="96"/>
                  </a:lnTo>
                  <a:lnTo>
                    <a:pt x="449" y="104"/>
                  </a:lnTo>
                  <a:lnTo>
                    <a:pt x="455" y="114"/>
                  </a:lnTo>
                  <a:lnTo>
                    <a:pt x="460" y="123"/>
                  </a:lnTo>
                  <a:lnTo>
                    <a:pt x="464" y="134"/>
                  </a:lnTo>
                  <a:lnTo>
                    <a:pt x="468" y="143"/>
                  </a:lnTo>
                  <a:lnTo>
                    <a:pt x="471" y="153"/>
                  </a:lnTo>
                  <a:lnTo>
                    <a:pt x="474" y="165"/>
                  </a:lnTo>
                  <a:lnTo>
                    <a:pt x="476" y="175"/>
                  </a:lnTo>
                  <a:lnTo>
                    <a:pt x="481" y="197"/>
                  </a:lnTo>
                  <a:lnTo>
                    <a:pt x="482" y="221"/>
                  </a:lnTo>
                  <a:lnTo>
                    <a:pt x="482" y="232"/>
                  </a:lnTo>
                  <a:lnTo>
                    <a:pt x="481" y="244"/>
                  </a:lnTo>
                  <a:lnTo>
                    <a:pt x="480" y="254"/>
                  </a:lnTo>
                  <a:lnTo>
                    <a:pt x="477" y="266"/>
                  </a:lnTo>
                  <a:lnTo>
                    <a:pt x="475" y="276"/>
                  </a:lnTo>
                  <a:lnTo>
                    <a:pt x="472" y="287"/>
                  </a:lnTo>
                  <a:lnTo>
                    <a:pt x="469" y="297"/>
                  </a:lnTo>
                  <a:lnTo>
                    <a:pt x="465" y="307"/>
                  </a:lnTo>
                  <a:lnTo>
                    <a:pt x="461" y="317"/>
                  </a:lnTo>
                  <a:lnTo>
                    <a:pt x="456" y="326"/>
                  </a:lnTo>
                  <a:lnTo>
                    <a:pt x="450" y="335"/>
                  </a:lnTo>
                  <a:lnTo>
                    <a:pt x="444" y="345"/>
                  </a:lnTo>
                  <a:lnTo>
                    <a:pt x="438" y="353"/>
                  </a:lnTo>
                  <a:lnTo>
                    <a:pt x="432" y="362"/>
                  </a:lnTo>
                  <a:lnTo>
                    <a:pt x="424" y="370"/>
                  </a:lnTo>
                  <a:lnTo>
                    <a:pt x="417" y="377"/>
                  </a:lnTo>
                  <a:lnTo>
                    <a:pt x="409" y="384"/>
                  </a:lnTo>
                  <a:lnTo>
                    <a:pt x="400" y="392"/>
                  </a:lnTo>
                  <a:lnTo>
                    <a:pt x="391" y="398"/>
                  </a:lnTo>
                  <a:lnTo>
                    <a:pt x="382" y="404"/>
                  </a:lnTo>
                  <a:lnTo>
                    <a:pt x="372" y="409"/>
                  </a:lnTo>
                  <a:lnTo>
                    <a:pt x="362" y="415"/>
                  </a:lnTo>
                  <a:lnTo>
                    <a:pt x="352" y="420"/>
                  </a:lnTo>
                  <a:lnTo>
                    <a:pt x="340" y="424"/>
                  </a:lnTo>
                  <a:lnTo>
                    <a:pt x="329" y="428"/>
                  </a:lnTo>
                  <a:lnTo>
                    <a:pt x="317" y="431"/>
                  </a:lnTo>
                  <a:lnTo>
                    <a:pt x="305" y="434"/>
                  </a:lnTo>
                  <a:lnTo>
                    <a:pt x="292" y="438"/>
                  </a:lnTo>
                  <a:lnTo>
                    <a:pt x="280" y="439"/>
                  </a:lnTo>
                  <a:lnTo>
                    <a:pt x="267" y="441"/>
                  </a:lnTo>
                  <a:lnTo>
                    <a:pt x="254" y="442"/>
                  </a:lnTo>
                  <a:lnTo>
                    <a:pt x="239" y="442"/>
                  </a:lnTo>
                  <a:close/>
                  <a:moveTo>
                    <a:pt x="2038" y="1873"/>
                  </a:moveTo>
                  <a:lnTo>
                    <a:pt x="2038" y="1873"/>
                  </a:lnTo>
                  <a:lnTo>
                    <a:pt x="1588" y="1873"/>
                  </a:lnTo>
                  <a:lnTo>
                    <a:pt x="1588" y="1215"/>
                  </a:lnTo>
                  <a:lnTo>
                    <a:pt x="1587" y="1183"/>
                  </a:lnTo>
                  <a:lnTo>
                    <a:pt x="1585" y="1153"/>
                  </a:lnTo>
                  <a:lnTo>
                    <a:pt x="1581" y="1124"/>
                  </a:lnTo>
                  <a:lnTo>
                    <a:pt x="1574" y="1097"/>
                  </a:lnTo>
                  <a:lnTo>
                    <a:pt x="1571" y="1084"/>
                  </a:lnTo>
                  <a:lnTo>
                    <a:pt x="1567" y="1072"/>
                  </a:lnTo>
                  <a:lnTo>
                    <a:pt x="1562" y="1059"/>
                  </a:lnTo>
                  <a:lnTo>
                    <a:pt x="1558" y="1048"/>
                  </a:lnTo>
                  <a:lnTo>
                    <a:pt x="1552" y="1036"/>
                  </a:lnTo>
                  <a:lnTo>
                    <a:pt x="1546" y="1025"/>
                  </a:lnTo>
                  <a:lnTo>
                    <a:pt x="1540" y="1015"/>
                  </a:lnTo>
                  <a:lnTo>
                    <a:pt x="1534" y="1005"/>
                  </a:lnTo>
                  <a:lnTo>
                    <a:pt x="1526" y="996"/>
                  </a:lnTo>
                  <a:lnTo>
                    <a:pt x="1518" y="987"/>
                  </a:lnTo>
                  <a:lnTo>
                    <a:pt x="1511" y="979"/>
                  </a:lnTo>
                  <a:lnTo>
                    <a:pt x="1501" y="971"/>
                  </a:lnTo>
                  <a:lnTo>
                    <a:pt x="1493" y="964"/>
                  </a:lnTo>
                  <a:lnTo>
                    <a:pt x="1484" y="957"/>
                  </a:lnTo>
                  <a:lnTo>
                    <a:pt x="1473" y="951"/>
                  </a:lnTo>
                  <a:lnTo>
                    <a:pt x="1463" y="946"/>
                  </a:lnTo>
                  <a:lnTo>
                    <a:pt x="1453" y="941"/>
                  </a:lnTo>
                  <a:lnTo>
                    <a:pt x="1441" y="936"/>
                  </a:lnTo>
                  <a:lnTo>
                    <a:pt x="1429" y="933"/>
                  </a:lnTo>
                  <a:lnTo>
                    <a:pt x="1416" y="930"/>
                  </a:lnTo>
                  <a:lnTo>
                    <a:pt x="1404" y="928"/>
                  </a:lnTo>
                  <a:lnTo>
                    <a:pt x="1390" y="926"/>
                  </a:lnTo>
                  <a:lnTo>
                    <a:pt x="1377" y="925"/>
                  </a:lnTo>
                  <a:lnTo>
                    <a:pt x="1362" y="925"/>
                  </a:lnTo>
                  <a:lnTo>
                    <a:pt x="1341" y="926"/>
                  </a:lnTo>
                  <a:lnTo>
                    <a:pt x="1320" y="928"/>
                  </a:lnTo>
                  <a:lnTo>
                    <a:pt x="1301" y="932"/>
                  </a:lnTo>
                  <a:lnTo>
                    <a:pt x="1283" y="938"/>
                  </a:lnTo>
                  <a:lnTo>
                    <a:pt x="1266" y="946"/>
                  </a:lnTo>
                  <a:lnTo>
                    <a:pt x="1251" y="954"/>
                  </a:lnTo>
                  <a:lnTo>
                    <a:pt x="1235" y="963"/>
                  </a:lnTo>
                  <a:lnTo>
                    <a:pt x="1222" y="974"/>
                  </a:lnTo>
                  <a:lnTo>
                    <a:pt x="1209" y="985"/>
                  </a:lnTo>
                  <a:lnTo>
                    <a:pt x="1198" y="998"/>
                  </a:lnTo>
                  <a:lnTo>
                    <a:pt x="1187" y="1010"/>
                  </a:lnTo>
                  <a:lnTo>
                    <a:pt x="1177" y="1024"/>
                  </a:lnTo>
                  <a:lnTo>
                    <a:pt x="1168" y="1038"/>
                  </a:lnTo>
                  <a:lnTo>
                    <a:pt x="1160" y="1052"/>
                  </a:lnTo>
                  <a:lnTo>
                    <a:pt x="1153" y="1066"/>
                  </a:lnTo>
                  <a:lnTo>
                    <a:pt x="1148" y="1081"/>
                  </a:lnTo>
                  <a:lnTo>
                    <a:pt x="1143" y="1091"/>
                  </a:lnTo>
                  <a:lnTo>
                    <a:pt x="1140" y="1103"/>
                  </a:lnTo>
                  <a:lnTo>
                    <a:pt x="1139" y="1115"/>
                  </a:lnTo>
                  <a:lnTo>
                    <a:pt x="1138" y="1129"/>
                  </a:lnTo>
                  <a:lnTo>
                    <a:pt x="1137" y="1156"/>
                  </a:lnTo>
                  <a:lnTo>
                    <a:pt x="1137" y="1185"/>
                  </a:lnTo>
                  <a:lnTo>
                    <a:pt x="1137" y="1873"/>
                  </a:lnTo>
                  <a:lnTo>
                    <a:pt x="691" y="1873"/>
                  </a:lnTo>
                  <a:lnTo>
                    <a:pt x="691" y="1860"/>
                  </a:lnTo>
                  <a:lnTo>
                    <a:pt x="691" y="1823"/>
                  </a:lnTo>
                  <a:lnTo>
                    <a:pt x="692" y="1765"/>
                  </a:lnTo>
                  <a:lnTo>
                    <a:pt x="692" y="1689"/>
                  </a:lnTo>
                  <a:lnTo>
                    <a:pt x="692" y="1599"/>
                  </a:lnTo>
                  <a:lnTo>
                    <a:pt x="693" y="1498"/>
                  </a:lnTo>
                  <a:lnTo>
                    <a:pt x="693" y="1390"/>
                  </a:lnTo>
                  <a:lnTo>
                    <a:pt x="693" y="1277"/>
                  </a:lnTo>
                  <a:lnTo>
                    <a:pt x="693" y="1162"/>
                  </a:lnTo>
                  <a:lnTo>
                    <a:pt x="694" y="1050"/>
                  </a:lnTo>
                  <a:lnTo>
                    <a:pt x="694" y="942"/>
                  </a:lnTo>
                  <a:lnTo>
                    <a:pt x="693" y="845"/>
                  </a:lnTo>
                  <a:lnTo>
                    <a:pt x="693" y="757"/>
                  </a:lnTo>
                  <a:lnTo>
                    <a:pt x="693" y="686"/>
                  </a:lnTo>
                  <a:lnTo>
                    <a:pt x="692" y="632"/>
                  </a:lnTo>
                  <a:lnTo>
                    <a:pt x="691" y="601"/>
                  </a:lnTo>
                  <a:lnTo>
                    <a:pt x="1137" y="601"/>
                  </a:lnTo>
                  <a:lnTo>
                    <a:pt x="1137" y="801"/>
                  </a:lnTo>
                  <a:lnTo>
                    <a:pt x="1140" y="793"/>
                  </a:lnTo>
                  <a:lnTo>
                    <a:pt x="1143" y="783"/>
                  </a:lnTo>
                  <a:lnTo>
                    <a:pt x="1148" y="775"/>
                  </a:lnTo>
                  <a:lnTo>
                    <a:pt x="1153" y="766"/>
                  </a:lnTo>
                  <a:lnTo>
                    <a:pt x="1164" y="749"/>
                  </a:lnTo>
                  <a:lnTo>
                    <a:pt x="1179" y="730"/>
                  </a:lnTo>
                  <a:lnTo>
                    <a:pt x="1195" y="712"/>
                  </a:lnTo>
                  <a:lnTo>
                    <a:pt x="1214" y="695"/>
                  </a:lnTo>
                  <a:lnTo>
                    <a:pt x="1236" y="678"/>
                  </a:lnTo>
                  <a:lnTo>
                    <a:pt x="1260" y="661"/>
                  </a:lnTo>
                  <a:lnTo>
                    <a:pt x="1274" y="654"/>
                  </a:lnTo>
                  <a:lnTo>
                    <a:pt x="1287" y="647"/>
                  </a:lnTo>
                  <a:lnTo>
                    <a:pt x="1301" y="639"/>
                  </a:lnTo>
                  <a:lnTo>
                    <a:pt x="1315" y="632"/>
                  </a:lnTo>
                  <a:lnTo>
                    <a:pt x="1331" y="626"/>
                  </a:lnTo>
                  <a:lnTo>
                    <a:pt x="1346" y="620"/>
                  </a:lnTo>
                  <a:lnTo>
                    <a:pt x="1363" y="614"/>
                  </a:lnTo>
                  <a:lnTo>
                    <a:pt x="1380" y="609"/>
                  </a:lnTo>
                  <a:lnTo>
                    <a:pt x="1397" y="604"/>
                  </a:lnTo>
                  <a:lnTo>
                    <a:pt x="1415" y="601"/>
                  </a:lnTo>
                  <a:lnTo>
                    <a:pt x="1434" y="597"/>
                  </a:lnTo>
                  <a:lnTo>
                    <a:pt x="1453" y="594"/>
                  </a:lnTo>
                  <a:lnTo>
                    <a:pt x="1472" y="592"/>
                  </a:lnTo>
                  <a:lnTo>
                    <a:pt x="1492" y="590"/>
                  </a:lnTo>
                  <a:lnTo>
                    <a:pt x="1513" y="588"/>
                  </a:lnTo>
                  <a:lnTo>
                    <a:pt x="1534" y="588"/>
                  </a:lnTo>
                  <a:lnTo>
                    <a:pt x="1561" y="588"/>
                  </a:lnTo>
                  <a:lnTo>
                    <a:pt x="1587" y="591"/>
                  </a:lnTo>
                  <a:lnTo>
                    <a:pt x="1612" y="594"/>
                  </a:lnTo>
                  <a:lnTo>
                    <a:pt x="1637" y="597"/>
                  </a:lnTo>
                  <a:lnTo>
                    <a:pt x="1662" y="602"/>
                  </a:lnTo>
                  <a:lnTo>
                    <a:pt x="1686" y="608"/>
                  </a:lnTo>
                  <a:lnTo>
                    <a:pt x="1710" y="614"/>
                  </a:lnTo>
                  <a:lnTo>
                    <a:pt x="1732" y="623"/>
                  </a:lnTo>
                  <a:lnTo>
                    <a:pt x="1754" y="632"/>
                  </a:lnTo>
                  <a:lnTo>
                    <a:pt x="1776" y="643"/>
                  </a:lnTo>
                  <a:lnTo>
                    <a:pt x="1797" y="654"/>
                  </a:lnTo>
                  <a:lnTo>
                    <a:pt x="1818" y="668"/>
                  </a:lnTo>
                  <a:lnTo>
                    <a:pt x="1838" y="681"/>
                  </a:lnTo>
                  <a:lnTo>
                    <a:pt x="1856" y="696"/>
                  </a:lnTo>
                  <a:lnTo>
                    <a:pt x="1875" y="712"/>
                  </a:lnTo>
                  <a:lnTo>
                    <a:pt x="1893" y="729"/>
                  </a:lnTo>
                  <a:lnTo>
                    <a:pt x="1908" y="748"/>
                  </a:lnTo>
                  <a:lnTo>
                    <a:pt x="1925" y="768"/>
                  </a:lnTo>
                  <a:lnTo>
                    <a:pt x="1940" y="788"/>
                  </a:lnTo>
                  <a:lnTo>
                    <a:pt x="1953" y="810"/>
                  </a:lnTo>
                  <a:lnTo>
                    <a:pt x="1967" y="833"/>
                  </a:lnTo>
                  <a:lnTo>
                    <a:pt x="1978" y="857"/>
                  </a:lnTo>
                  <a:lnTo>
                    <a:pt x="1989" y="882"/>
                  </a:lnTo>
                  <a:lnTo>
                    <a:pt x="1999" y="909"/>
                  </a:lnTo>
                  <a:lnTo>
                    <a:pt x="2008" y="937"/>
                  </a:lnTo>
                  <a:lnTo>
                    <a:pt x="2017" y="966"/>
                  </a:lnTo>
                  <a:lnTo>
                    <a:pt x="2023" y="997"/>
                  </a:lnTo>
                  <a:lnTo>
                    <a:pt x="2028" y="1028"/>
                  </a:lnTo>
                  <a:lnTo>
                    <a:pt x="2033" y="1060"/>
                  </a:lnTo>
                  <a:lnTo>
                    <a:pt x="2036" y="1094"/>
                  </a:lnTo>
                  <a:lnTo>
                    <a:pt x="2037" y="1129"/>
                  </a:lnTo>
                  <a:lnTo>
                    <a:pt x="2038" y="1165"/>
                  </a:lnTo>
                  <a:lnTo>
                    <a:pt x="2038" y="1873"/>
                  </a:lnTo>
                  <a:close/>
                </a:path>
              </a:pathLst>
            </a:custGeom>
            <a:solidFill>
              <a:srgbClr val="FEFE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latin typeface="+mn-lt"/>
              </a:endParaRPr>
            </a:p>
          </p:txBody>
        </p:sp>
        <p:sp>
          <p:nvSpPr>
            <p:cNvPr id="12" name="Freeform 9"/>
            <p:cNvSpPr>
              <a:spLocks/>
            </p:cNvSpPr>
            <p:nvPr userDrawn="1"/>
          </p:nvSpPr>
          <p:spPr bwMode="auto">
            <a:xfrm>
              <a:off x="6543675" y="3213100"/>
              <a:ext cx="431800" cy="431800"/>
            </a:xfrm>
            <a:custGeom>
              <a:avLst/>
              <a:gdLst>
                <a:gd name="T0" fmla="*/ 2248 w 4078"/>
                <a:gd name="T1" fmla="*/ 4070 h 4080"/>
                <a:gd name="T2" fmla="*/ 2548 w 4078"/>
                <a:gd name="T3" fmla="*/ 4015 h 4080"/>
                <a:gd name="T4" fmla="*/ 2832 w 4078"/>
                <a:gd name="T5" fmla="*/ 3920 h 4080"/>
                <a:gd name="T6" fmla="*/ 3097 w 4078"/>
                <a:gd name="T7" fmla="*/ 3784 h 4080"/>
                <a:gd name="T8" fmla="*/ 3336 w 4078"/>
                <a:gd name="T9" fmla="*/ 3615 h 4080"/>
                <a:gd name="T10" fmla="*/ 3548 w 4078"/>
                <a:gd name="T11" fmla="*/ 3412 h 4080"/>
                <a:gd name="T12" fmla="*/ 3729 w 4078"/>
                <a:gd name="T13" fmla="*/ 3181 h 4080"/>
                <a:gd name="T14" fmla="*/ 3877 w 4078"/>
                <a:gd name="T15" fmla="*/ 2924 h 4080"/>
                <a:gd name="T16" fmla="*/ 3986 w 4078"/>
                <a:gd name="T17" fmla="*/ 2646 h 4080"/>
                <a:gd name="T18" fmla="*/ 4054 w 4078"/>
                <a:gd name="T19" fmla="*/ 2351 h 4080"/>
                <a:gd name="T20" fmla="*/ 4078 w 4078"/>
                <a:gd name="T21" fmla="*/ 2039 h 4080"/>
                <a:gd name="T22" fmla="*/ 4054 w 4078"/>
                <a:gd name="T23" fmla="*/ 1729 h 4080"/>
                <a:gd name="T24" fmla="*/ 3986 w 4078"/>
                <a:gd name="T25" fmla="*/ 1434 h 4080"/>
                <a:gd name="T26" fmla="*/ 3877 w 4078"/>
                <a:gd name="T27" fmla="*/ 1156 h 4080"/>
                <a:gd name="T28" fmla="*/ 3729 w 4078"/>
                <a:gd name="T29" fmla="*/ 899 h 4080"/>
                <a:gd name="T30" fmla="*/ 3548 w 4078"/>
                <a:gd name="T31" fmla="*/ 668 h 4080"/>
                <a:gd name="T32" fmla="*/ 3336 w 4078"/>
                <a:gd name="T33" fmla="*/ 465 h 4080"/>
                <a:gd name="T34" fmla="*/ 3097 w 4078"/>
                <a:gd name="T35" fmla="*/ 296 h 4080"/>
                <a:gd name="T36" fmla="*/ 2832 w 4078"/>
                <a:gd name="T37" fmla="*/ 160 h 4080"/>
                <a:gd name="T38" fmla="*/ 2548 w 4078"/>
                <a:gd name="T39" fmla="*/ 65 h 4080"/>
                <a:gd name="T40" fmla="*/ 2248 w 4078"/>
                <a:gd name="T41" fmla="*/ 10 h 4080"/>
                <a:gd name="T42" fmla="*/ 1934 w 4078"/>
                <a:gd name="T43" fmla="*/ 3 h 4080"/>
                <a:gd name="T44" fmla="*/ 1628 w 4078"/>
                <a:gd name="T45" fmla="*/ 42 h 4080"/>
                <a:gd name="T46" fmla="*/ 1338 w 4078"/>
                <a:gd name="T47" fmla="*/ 124 h 4080"/>
                <a:gd name="T48" fmla="*/ 1067 w 4078"/>
                <a:gd name="T49" fmla="*/ 247 h 4080"/>
                <a:gd name="T50" fmla="*/ 819 w 4078"/>
                <a:gd name="T51" fmla="*/ 405 h 4080"/>
                <a:gd name="T52" fmla="*/ 597 w 4078"/>
                <a:gd name="T53" fmla="*/ 598 h 4080"/>
                <a:gd name="T54" fmla="*/ 405 w 4078"/>
                <a:gd name="T55" fmla="*/ 819 h 4080"/>
                <a:gd name="T56" fmla="*/ 246 w 4078"/>
                <a:gd name="T57" fmla="*/ 1068 h 4080"/>
                <a:gd name="T58" fmla="*/ 124 w 4078"/>
                <a:gd name="T59" fmla="*/ 1339 h 4080"/>
                <a:gd name="T60" fmla="*/ 41 w 4078"/>
                <a:gd name="T61" fmla="*/ 1629 h 4080"/>
                <a:gd name="T62" fmla="*/ 3 w 4078"/>
                <a:gd name="T63" fmla="*/ 1935 h 4080"/>
                <a:gd name="T64" fmla="*/ 10 w 4078"/>
                <a:gd name="T65" fmla="*/ 2249 h 4080"/>
                <a:gd name="T66" fmla="*/ 64 w 4078"/>
                <a:gd name="T67" fmla="*/ 2550 h 4080"/>
                <a:gd name="T68" fmla="*/ 160 w 4078"/>
                <a:gd name="T69" fmla="*/ 2834 h 4080"/>
                <a:gd name="T70" fmla="*/ 295 w 4078"/>
                <a:gd name="T71" fmla="*/ 3098 h 4080"/>
                <a:gd name="T72" fmla="*/ 466 w 4078"/>
                <a:gd name="T73" fmla="*/ 3338 h 4080"/>
                <a:gd name="T74" fmla="*/ 668 w 4078"/>
                <a:gd name="T75" fmla="*/ 3550 h 4080"/>
                <a:gd name="T76" fmla="*/ 899 w 4078"/>
                <a:gd name="T77" fmla="*/ 3731 h 4080"/>
                <a:gd name="T78" fmla="*/ 1155 w 4078"/>
                <a:gd name="T79" fmla="*/ 3879 h 4080"/>
                <a:gd name="T80" fmla="*/ 1433 w 4078"/>
                <a:gd name="T81" fmla="*/ 3988 h 4080"/>
                <a:gd name="T82" fmla="*/ 1728 w 4078"/>
                <a:gd name="T83" fmla="*/ 4056 h 4080"/>
                <a:gd name="T84" fmla="*/ 2039 w 4078"/>
                <a:gd name="T85" fmla="*/ 4080 h 4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78" h="4080">
                  <a:moveTo>
                    <a:pt x="2039" y="4080"/>
                  </a:moveTo>
                  <a:lnTo>
                    <a:pt x="2143" y="4077"/>
                  </a:lnTo>
                  <a:lnTo>
                    <a:pt x="2248" y="4070"/>
                  </a:lnTo>
                  <a:lnTo>
                    <a:pt x="2350" y="4056"/>
                  </a:lnTo>
                  <a:lnTo>
                    <a:pt x="2449" y="4038"/>
                  </a:lnTo>
                  <a:lnTo>
                    <a:pt x="2548" y="4015"/>
                  </a:lnTo>
                  <a:lnTo>
                    <a:pt x="2645" y="3988"/>
                  </a:lnTo>
                  <a:lnTo>
                    <a:pt x="2740" y="3956"/>
                  </a:lnTo>
                  <a:lnTo>
                    <a:pt x="2832" y="3920"/>
                  </a:lnTo>
                  <a:lnTo>
                    <a:pt x="2923" y="3879"/>
                  </a:lnTo>
                  <a:lnTo>
                    <a:pt x="3011" y="3834"/>
                  </a:lnTo>
                  <a:lnTo>
                    <a:pt x="3097" y="3784"/>
                  </a:lnTo>
                  <a:lnTo>
                    <a:pt x="3179" y="3731"/>
                  </a:lnTo>
                  <a:lnTo>
                    <a:pt x="3259" y="3675"/>
                  </a:lnTo>
                  <a:lnTo>
                    <a:pt x="3336" y="3615"/>
                  </a:lnTo>
                  <a:lnTo>
                    <a:pt x="3410" y="3550"/>
                  </a:lnTo>
                  <a:lnTo>
                    <a:pt x="3481" y="3482"/>
                  </a:lnTo>
                  <a:lnTo>
                    <a:pt x="3548" y="3412"/>
                  </a:lnTo>
                  <a:lnTo>
                    <a:pt x="3613" y="3338"/>
                  </a:lnTo>
                  <a:lnTo>
                    <a:pt x="3673" y="3261"/>
                  </a:lnTo>
                  <a:lnTo>
                    <a:pt x="3729" y="3181"/>
                  </a:lnTo>
                  <a:lnTo>
                    <a:pt x="3782" y="3098"/>
                  </a:lnTo>
                  <a:lnTo>
                    <a:pt x="3832" y="3013"/>
                  </a:lnTo>
                  <a:lnTo>
                    <a:pt x="3877" y="2924"/>
                  </a:lnTo>
                  <a:lnTo>
                    <a:pt x="3918" y="2834"/>
                  </a:lnTo>
                  <a:lnTo>
                    <a:pt x="3954" y="2741"/>
                  </a:lnTo>
                  <a:lnTo>
                    <a:pt x="3986" y="2646"/>
                  </a:lnTo>
                  <a:lnTo>
                    <a:pt x="4013" y="2550"/>
                  </a:lnTo>
                  <a:lnTo>
                    <a:pt x="4036" y="2451"/>
                  </a:lnTo>
                  <a:lnTo>
                    <a:pt x="4054" y="2351"/>
                  </a:lnTo>
                  <a:lnTo>
                    <a:pt x="4068" y="2249"/>
                  </a:lnTo>
                  <a:lnTo>
                    <a:pt x="4075" y="2145"/>
                  </a:lnTo>
                  <a:lnTo>
                    <a:pt x="4078" y="2039"/>
                  </a:lnTo>
                  <a:lnTo>
                    <a:pt x="4075" y="1935"/>
                  </a:lnTo>
                  <a:lnTo>
                    <a:pt x="4068" y="1831"/>
                  </a:lnTo>
                  <a:lnTo>
                    <a:pt x="4054" y="1729"/>
                  </a:lnTo>
                  <a:lnTo>
                    <a:pt x="4036" y="1629"/>
                  </a:lnTo>
                  <a:lnTo>
                    <a:pt x="4013" y="1530"/>
                  </a:lnTo>
                  <a:lnTo>
                    <a:pt x="3986" y="1434"/>
                  </a:lnTo>
                  <a:lnTo>
                    <a:pt x="3954" y="1339"/>
                  </a:lnTo>
                  <a:lnTo>
                    <a:pt x="3918" y="1246"/>
                  </a:lnTo>
                  <a:lnTo>
                    <a:pt x="3877" y="1156"/>
                  </a:lnTo>
                  <a:lnTo>
                    <a:pt x="3832" y="1068"/>
                  </a:lnTo>
                  <a:lnTo>
                    <a:pt x="3782" y="982"/>
                  </a:lnTo>
                  <a:lnTo>
                    <a:pt x="3729" y="899"/>
                  </a:lnTo>
                  <a:lnTo>
                    <a:pt x="3673" y="819"/>
                  </a:lnTo>
                  <a:lnTo>
                    <a:pt x="3613" y="742"/>
                  </a:lnTo>
                  <a:lnTo>
                    <a:pt x="3548" y="668"/>
                  </a:lnTo>
                  <a:lnTo>
                    <a:pt x="3481" y="598"/>
                  </a:lnTo>
                  <a:lnTo>
                    <a:pt x="3410" y="530"/>
                  </a:lnTo>
                  <a:lnTo>
                    <a:pt x="3336" y="465"/>
                  </a:lnTo>
                  <a:lnTo>
                    <a:pt x="3259" y="405"/>
                  </a:lnTo>
                  <a:lnTo>
                    <a:pt x="3179" y="349"/>
                  </a:lnTo>
                  <a:lnTo>
                    <a:pt x="3097" y="296"/>
                  </a:lnTo>
                  <a:lnTo>
                    <a:pt x="3011" y="247"/>
                  </a:lnTo>
                  <a:lnTo>
                    <a:pt x="2923" y="201"/>
                  </a:lnTo>
                  <a:lnTo>
                    <a:pt x="2832" y="160"/>
                  </a:lnTo>
                  <a:lnTo>
                    <a:pt x="2740" y="124"/>
                  </a:lnTo>
                  <a:lnTo>
                    <a:pt x="2645" y="92"/>
                  </a:lnTo>
                  <a:lnTo>
                    <a:pt x="2548" y="65"/>
                  </a:lnTo>
                  <a:lnTo>
                    <a:pt x="2449" y="42"/>
                  </a:lnTo>
                  <a:lnTo>
                    <a:pt x="2350" y="24"/>
                  </a:lnTo>
                  <a:lnTo>
                    <a:pt x="2248" y="10"/>
                  </a:lnTo>
                  <a:lnTo>
                    <a:pt x="2143" y="3"/>
                  </a:lnTo>
                  <a:lnTo>
                    <a:pt x="2039" y="0"/>
                  </a:lnTo>
                  <a:lnTo>
                    <a:pt x="1934" y="3"/>
                  </a:lnTo>
                  <a:lnTo>
                    <a:pt x="1830" y="10"/>
                  </a:lnTo>
                  <a:lnTo>
                    <a:pt x="1728" y="24"/>
                  </a:lnTo>
                  <a:lnTo>
                    <a:pt x="1628" y="42"/>
                  </a:lnTo>
                  <a:lnTo>
                    <a:pt x="1530" y="65"/>
                  </a:lnTo>
                  <a:lnTo>
                    <a:pt x="1433" y="92"/>
                  </a:lnTo>
                  <a:lnTo>
                    <a:pt x="1338" y="124"/>
                  </a:lnTo>
                  <a:lnTo>
                    <a:pt x="1245" y="160"/>
                  </a:lnTo>
                  <a:lnTo>
                    <a:pt x="1155" y="201"/>
                  </a:lnTo>
                  <a:lnTo>
                    <a:pt x="1067" y="247"/>
                  </a:lnTo>
                  <a:lnTo>
                    <a:pt x="982" y="296"/>
                  </a:lnTo>
                  <a:lnTo>
                    <a:pt x="899" y="349"/>
                  </a:lnTo>
                  <a:lnTo>
                    <a:pt x="819" y="405"/>
                  </a:lnTo>
                  <a:lnTo>
                    <a:pt x="742" y="465"/>
                  </a:lnTo>
                  <a:lnTo>
                    <a:pt x="668" y="530"/>
                  </a:lnTo>
                  <a:lnTo>
                    <a:pt x="597" y="598"/>
                  </a:lnTo>
                  <a:lnTo>
                    <a:pt x="529" y="668"/>
                  </a:lnTo>
                  <a:lnTo>
                    <a:pt x="466" y="742"/>
                  </a:lnTo>
                  <a:lnTo>
                    <a:pt x="405" y="819"/>
                  </a:lnTo>
                  <a:lnTo>
                    <a:pt x="348" y="899"/>
                  </a:lnTo>
                  <a:lnTo>
                    <a:pt x="295" y="982"/>
                  </a:lnTo>
                  <a:lnTo>
                    <a:pt x="246" y="1068"/>
                  </a:lnTo>
                  <a:lnTo>
                    <a:pt x="201" y="1156"/>
                  </a:lnTo>
                  <a:lnTo>
                    <a:pt x="160" y="1246"/>
                  </a:lnTo>
                  <a:lnTo>
                    <a:pt x="124" y="1339"/>
                  </a:lnTo>
                  <a:lnTo>
                    <a:pt x="91" y="1434"/>
                  </a:lnTo>
                  <a:lnTo>
                    <a:pt x="64" y="1530"/>
                  </a:lnTo>
                  <a:lnTo>
                    <a:pt x="41" y="1629"/>
                  </a:lnTo>
                  <a:lnTo>
                    <a:pt x="24" y="1729"/>
                  </a:lnTo>
                  <a:lnTo>
                    <a:pt x="10" y="1831"/>
                  </a:lnTo>
                  <a:lnTo>
                    <a:pt x="3" y="1935"/>
                  </a:lnTo>
                  <a:lnTo>
                    <a:pt x="0" y="2039"/>
                  </a:lnTo>
                  <a:lnTo>
                    <a:pt x="3" y="2145"/>
                  </a:lnTo>
                  <a:lnTo>
                    <a:pt x="10" y="2249"/>
                  </a:lnTo>
                  <a:lnTo>
                    <a:pt x="24" y="2351"/>
                  </a:lnTo>
                  <a:lnTo>
                    <a:pt x="41" y="2451"/>
                  </a:lnTo>
                  <a:lnTo>
                    <a:pt x="64" y="2550"/>
                  </a:lnTo>
                  <a:lnTo>
                    <a:pt x="91" y="2646"/>
                  </a:lnTo>
                  <a:lnTo>
                    <a:pt x="124" y="2741"/>
                  </a:lnTo>
                  <a:lnTo>
                    <a:pt x="160" y="2834"/>
                  </a:lnTo>
                  <a:lnTo>
                    <a:pt x="201" y="2924"/>
                  </a:lnTo>
                  <a:lnTo>
                    <a:pt x="246" y="3013"/>
                  </a:lnTo>
                  <a:lnTo>
                    <a:pt x="295" y="3098"/>
                  </a:lnTo>
                  <a:lnTo>
                    <a:pt x="348" y="3181"/>
                  </a:lnTo>
                  <a:lnTo>
                    <a:pt x="405" y="3261"/>
                  </a:lnTo>
                  <a:lnTo>
                    <a:pt x="466" y="3338"/>
                  </a:lnTo>
                  <a:lnTo>
                    <a:pt x="529" y="3412"/>
                  </a:lnTo>
                  <a:lnTo>
                    <a:pt x="597" y="3482"/>
                  </a:lnTo>
                  <a:lnTo>
                    <a:pt x="668" y="3550"/>
                  </a:lnTo>
                  <a:lnTo>
                    <a:pt x="742" y="3615"/>
                  </a:lnTo>
                  <a:lnTo>
                    <a:pt x="819" y="3675"/>
                  </a:lnTo>
                  <a:lnTo>
                    <a:pt x="899" y="3731"/>
                  </a:lnTo>
                  <a:lnTo>
                    <a:pt x="982" y="3784"/>
                  </a:lnTo>
                  <a:lnTo>
                    <a:pt x="1067" y="3834"/>
                  </a:lnTo>
                  <a:lnTo>
                    <a:pt x="1155" y="3879"/>
                  </a:lnTo>
                  <a:lnTo>
                    <a:pt x="1245" y="3920"/>
                  </a:lnTo>
                  <a:lnTo>
                    <a:pt x="1338" y="3956"/>
                  </a:lnTo>
                  <a:lnTo>
                    <a:pt x="1433" y="3988"/>
                  </a:lnTo>
                  <a:lnTo>
                    <a:pt x="1530" y="4015"/>
                  </a:lnTo>
                  <a:lnTo>
                    <a:pt x="1628" y="4038"/>
                  </a:lnTo>
                  <a:lnTo>
                    <a:pt x="1728" y="4056"/>
                  </a:lnTo>
                  <a:lnTo>
                    <a:pt x="1830" y="4070"/>
                  </a:lnTo>
                  <a:lnTo>
                    <a:pt x="1934" y="4077"/>
                  </a:lnTo>
                  <a:lnTo>
                    <a:pt x="2039" y="408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latin typeface="+mn-lt"/>
              </a:endParaRPr>
            </a:p>
          </p:txBody>
        </p:sp>
        <p:sp>
          <p:nvSpPr>
            <p:cNvPr id="13" name="Freeform 10"/>
            <p:cNvSpPr>
              <a:spLocks/>
            </p:cNvSpPr>
            <p:nvPr userDrawn="1"/>
          </p:nvSpPr>
          <p:spPr bwMode="auto">
            <a:xfrm>
              <a:off x="6707188" y="3321050"/>
              <a:ext cx="104775" cy="215900"/>
            </a:xfrm>
            <a:custGeom>
              <a:avLst/>
              <a:gdLst>
                <a:gd name="T0" fmla="*/ 210 w 984"/>
                <a:gd name="T1" fmla="*/ 675 h 2040"/>
                <a:gd name="T2" fmla="*/ 211 w 984"/>
                <a:gd name="T3" fmla="*/ 433 h 2040"/>
                <a:gd name="T4" fmla="*/ 214 w 984"/>
                <a:gd name="T5" fmla="*/ 374 h 2040"/>
                <a:gd name="T6" fmla="*/ 218 w 984"/>
                <a:gd name="T7" fmla="*/ 331 h 2040"/>
                <a:gd name="T8" fmla="*/ 224 w 984"/>
                <a:gd name="T9" fmla="*/ 289 h 2040"/>
                <a:gd name="T10" fmla="*/ 234 w 984"/>
                <a:gd name="T11" fmla="*/ 247 h 2040"/>
                <a:gd name="T12" fmla="*/ 248 w 984"/>
                <a:gd name="T13" fmla="*/ 207 h 2040"/>
                <a:gd name="T14" fmla="*/ 268 w 984"/>
                <a:gd name="T15" fmla="*/ 170 h 2040"/>
                <a:gd name="T16" fmla="*/ 292 w 984"/>
                <a:gd name="T17" fmla="*/ 137 h 2040"/>
                <a:gd name="T18" fmla="*/ 321 w 984"/>
                <a:gd name="T19" fmla="*/ 105 h 2040"/>
                <a:gd name="T20" fmla="*/ 352 w 984"/>
                <a:gd name="T21" fmla="*/ 77 h 2040"/>
                <a:gd name="T22" fmla="*/ 388 w 984"/>
                <a:gd name="T23" fmla="*/ 53 h 2040"/>
                <a:gd name="T24" fmla="*/ 428 w 984"/>
                <a:gd name="T25" fmla="*/ 33 h 2040"/>
                <a:gd name="T26" fmla="*/ 472 w 984"/>
                <a:gd name="T27" fmla="*/ 17 h 2040"/>
                <a:gd name="T28" fmla="*/ 522 w 984"/>
                <a:gd name="T29" fmla="*/ 7 h 2040"/>
                <a:gd name="T30" fmla="*/ 576 w 984"/>
                <a:gd name="T31" fmla="*/ 0 h 2040"/>
                <a:gd name="T32" fmla="*/ 654 w 984"/>
                <a:gd name="T33" fmla="*/ 0 h 2040"/>
                <a:gd name="T34" fmla="*/ 740 w 984"/>
                <a:gd name="T35" fmla="*/ 3 h 2040"/>
                <a:gd name="T36" fmla="*/ 812 w 984"/>
                <a:gd name="T37" fmla="*/ 9 h 2040"/>
                <a:gd name="T38" fmla="*/ 870 w 984"/>
                <a:gd name="T39" fmla="*/ 16 h 2040"/>
                <a:gd name="T40" fmla="*/ 935 w 984"/>
                <a:gd name="T41" fmla="*/ 26 h 2040"/>
                <a:gd name="T42" fmla="*/ 978 w 984"/>
                <a:gd name="T43" fmla="*/ 37 h 2040"/>
                <a:gd name="T44" fmla="*/ 932 w 984"/>
                <a:gd name="T45" fmla="*/ 350 h 2040"/>
                <a:gd name="T46" fmla="*/ 916 w 984"/>
                <a:gd name="T47" fmla="*/ 346 h 2040"/>
                <a:gd name="T48" fmla="*/ 877 w 984"/>
                <a:gd name="T49" fmla="*/ 338 h 2040"/>
                <a:gd name="T50" fmla="*/ 822 w 984"/>
                <a:gd name="T51" fmla="*/ 329 h 2040"/>
                <a:gd name="T52" fmla="*/ 761 w 984"/>
                <a:gd name="T53" fmla="*/ 325 h 2040"/>
                <a:gd name="T54" fmla="*/ 731 w 984"/>
                <a:gd name="T55" fmla="*/ 326 h 2040"/>
                <a:gd name="T56" fmla="*/ 703 w 984"/>
                <a:gd name="T57" fmla="*/ 331 h 2040"/>
                <a:gd name="T58" fmla="*/ 677 w 984"/>
                <a:gd name="T59" fmla="*/ 339 h 2040"/>
                <a:gd name="T60" fmla="*/ 653 w 984"/>
                <a:gd name="T61" fmla="*/ 350 h 2040"/>
                <a:gd name="T62" fmla="*/ 634 w 984"/>
                <a:gd name="T63" fmla="*/ 365 h 2040"/>
                <a:gd name="T64" fmla="*/ 618 w 984"/>
                <a:gd name="T65" fmla="*/ 384 h 2040"/>
                <a:gd name="T66" fmla="*/ 609 w 984"/>
                <a:gd name="T67" fmla="*/ 408 h 2040"/>
                <a:gd name="T68" fmla="*/ 606 w 984"/>
                <a:gd name="T69" fmla="*/ 436 h 2040"/>
                <a:gd name="T70" fmla="*/ 942 w 984"/>
                <a:gd name="T71" fmla="*/ 675 h 2040"/>
                <a:gd name="T72" fmla="*/ 606 w 984"/>
                <a:gd name="T73" fmla="*/ 980 h 2040"/>
                <a:gd name="T74" fmla="*/ 210 w 984"/>
                <a:gd name="T75" fmla="*/ 2040 h 2040"/>
                <a:gd name="T76" fmla="*/ 0 w 984"/>
                <a:gd name="T77" fmla="*/ 980 h 2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84" h="2040">
                  <a:moveTo>
                    <a:pt x="0" y="675"/>
                  </a:moveTo>
                  <a:lnTo>
                    <a:pt x="210" y="675"/>
                  </a:lnTo>
                  <a:lnTo>
                    <a:pt x="210" y="470"/>
                  </a:lnTo>
                  <a:lnTo>
                    <a:pt x="211" y="433"/>
                  </a:lnTo>
                  <a:lnTo>
                    <a:pt x="212" y="394"/>
                  </a:lnTo>
                  <a:lnTo>
                    <a:pt x="214" y="374"/>
                  </a:lnTo>
                  <a:lnTo>
                    <a:pt x="215" y="352"/>
                  </a:lnTo>
                  <a:lnTo>
                    <a:pt x="218" y="331"/>
                  </a:lnTo>
                  <a:lnTo>
                    <a:pt x="220" y="311"/>
                  </a:lnTo>
                  <a:lnTo>
                    <a:pt x="224" y="289"/>
                  </a:lnTo>
                  <a:lnTo>
                    <a:pt x="228" y="268"/>
                  </a:lnTo>
                  <a:lnTo>
                    <a:pt x="234" y="247"/>
                  </a:lnTo>
                  <a:lnTo>
                    <a:pt x="241" y="226"/>
                  </a:lnTo>
                  <a:lnTo>
                    <a:pt x="248" y="207"/>
                  </a:lnTo>
                  <a:lnTo>
                    <a:pt x="257" y="188"/>
                  </a:lnTo>
                  <a:lnTo>
                    <a:pt x="268" y="170"/>
                  </a:lnTo>
                  <a:lnTo>
                    <a:pt x="279" y="153"/>
                  </a:lnTo>
                  <a:lnTo>
                    <a:pt x="292" y="137"/>
                  </a:lnTo>
                  <a:lnTo>
                    <a:pt x="306" y="121"/>
                  </a:lnTo>
                  <a:lnTo>
                    <a:pt x="321" y="105"/>
                  </a:lnTo>
                  <a:lnTo>
                    <a:pt x="336" y="91"/>
                  </a:lnTo>
                  <a:lnTo>
                    <a:pt x="352" y="77"/>
                  </a:lnTo>
                  <a:lnTo>
                    <a:pt x="370" y="65"/>
                  </a:lnTo>
                  <a:lnTo>
                    <a:pt x="388" y="53"/>
                  </a:lnTo>
                  <a:lnTo>
                    <a:pt x="407" y="43"/>
                  </a:lnTo>
                  <a:lnTo>
                    <a:pt x="428" y="33"/>
                  </a:lnTo>
                  <a:lnTo>
                    <a:pt x="449" y="24"/>
                  </a:lnTo>
                  <a:lnTo>
                    <a:pt x="472" y="17"/>
                  </a:lnTo>
                  <a:lnTo>
                    <a:pt x="496" y="11"/>
                  </a:lnTo>
                  <a:lnTo>
                    <a:pt x="522" y="7"/>
                  </a:lnTo>
                  <a:lnTo>
                    <a:pt x="548" y="2"/>
                  </a:lnTo>
                  <a:lnTo>
                    <a:pt x="576" y="0"/>
                  </a:lnTo>
                  <a:lnTo>
                    <a:pt x="606" y="0"/>
                  </a:lnTo>
                  <a:lnTo>
                    <a:pt x="654" y="0"/>
                  </a:lnTo>
                  <a:lnTo>
                    <a:pt x="698" y="1"/>
                  </a:lnTo>
                  <a:lnTo>
                    <a:pt x="740" y="3"/>
                  </a:lnTo>
                  <a:lnTo>
                    <a:pt x="778" y="5"/>
                  </a:lnTo>
                  <a:lnTo>
                    <a:pt x="812" y="9"/>
                  </a:lnTo>
                  <a:lnTo>
                    <a:pt x="842" y="12"/>
                  </a:lnTo>
                  <a:lnTo>
                    <a:pt x="870" y="16"/>
                  </a:lnTo>
                  <a:lnTo>
                    <a:pt x="895" y="19"/>
                  </a:lnTo>
                  <a:lnTo>
                    <a:pt x="935" y="26"/>
                  </a:lnTo>
                  <a:lnTo>
                    <a:pt x="963" y="31"/>
                  </a:lnTo>
                  <a:lnTo>
                    <a:pt x="978" y="37"/>
                  </a:lnTo>
                  <a:lnTo>
                    <a:pt x="984" y="38"/>
                  </a:lnTo>
                  <a:lnTo>
                    <a:pt x="932" y="350"/>
                  </a:lnTo>
                  <a:lnTo>
                    <a:pt x="927" y="349"/>
                  </a:lnTo>
                  <a:lnTo>
                    <a:pt x="916" y="346"/>
                  </a:lnTo>
                  <a:lnTo>
                    <a:pt x="899" y="343"/>
                  </a:lnTo>
                  <a:lnTo>
                    <a:pt x="877" y="338"/>
                  </a:lnTo>
                  <a:lnTo>
                    <a:pt x="851" y="333"/>
                  </a:lnTo>
                  <a:lnTo>
                    <a:pt x="822" y="329"/>
                  </a:lnTo>
                  <a:lnTo>
                    <a:pt x="792" y="326"/>
                  </a:lnTo>
                  <a:lnTo>
                    <a:pt x="761" y="325"/>
                  </a:lnTo>
                  <a:lnTo>
                    <a:pt x="746" y="325"/>
                  </a:lnTo>
                  <a:lnTo>
                    <a:pt x="731" y="326"/>
                  </a:lnTo>
                  <a:lnTo>
                    <a:pt x="716" y="328"/>
                  </a:lnTo>
                  <a:lnTo>
                    <a:pt x="703" y="331"/>
                  </a:lnTo>
                  <a:lnTo>
                    <a:pt x="689" y="334"/>
                  </a:lnTo>
                  <a:lnTo>
                    <a:pt x="677" y="339"/>
                  </a:lnTo>
                  <a:lnTo>
                    <a:pt x="664" y="344"/>
                  </a:lnTo>
                  <a:lnTo>
                    <a:pt x="653" y="350"/>
                  </a:lnTo>
                  <a:lnTo>
                    <a:pt x="642" y="357"/>
                  </a:lnTo>
                  <a:lnTo>
                    <a:pt x="634" y="365"/>
                  </a:lnTo>
                  <a:lnTo>
                    <a:pt x="626" y="374"/>
                  </a:lnTo>
                  <a:lnTo>
                    <a:pt x="618" y="384"/>
                  </a:lnTo>
                  <a:lnTo>
                    <a:pt x="613" y="396"/>
                  </a:lnTo>
                  <a:lnTo>
                    <a:pt x="609" y="408"/>
                  </a:lnTo>
                  <a:lnTo>
                    <a:pt x="607" y="422"/>
                  </a:lnTo>
                  <a:lnTo>
                    <a:pt x="606" y="436"/>
                  </a:lnTo>
                  <a:lnTo>
                    <a:pt x="606" y="675"/>
                  </a:lnTo>
                  <a:lnTo>
                    <a:pt x="942" y="675"/>
                  </a:lnTo>
                  <a:lnTo>
                    <a:pt x="919" y="980"/>
                  </a:lnTo>
                  <a:lnTo>
                    <a:pt x="606" y="980"/>
                  </a:lnTo>
                  <a:lnTo>
                    <a:pt x="606" y="2040"/>
                  </a:lnTo>
                  <a:lnTo>
                    <a:pt x="210" y="2040"/>
                  </a:lnTo>
                  <a:lnTo>
                    <a:pt x="210" y="980"/>
                  </a:lnTo>
                  <a:lnTo>
                    <a:pt x="0" y="980"/>
                  </a:lnTo>
                  <a:lnTo>
                    <a:pt x="0" y="675"/>
                  </a:lnTo>
                  <a:close/>
                </a:path>
              </a:pathLst>
            </a:custGeom>
            <a:solidFill>
              <a:srgbClr val="FEFE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latin typeface="+mn-lt"/>
              </a:endParaRPr>
            </a:p>
          </p:txBody>
        </p:sp>
      </p:grpSp>
      <p:sp>
        <p:nvSpPr>
          <p:cNvPr id="17" name="Rectangle 16"/>
          <p:cNvSpPr/>
          <p:nvPr userDrawn="1"/>
        </p:nvSpPr>
        <p:spPr>
          <a:xfrm>
            <a:off x="0" y="5747028"/>
            <a:ext cx="12188822" cy="261610"/>
          </a:xfrm>
          <a:prstGeom prst="rect">
            <a:avLst/>
          </a:prstGeom>
        </p:spPr>
        <p:txBody>
          <a:bodyPr wrap="square">
            <a:spAutoFit/>
          </a:bodyPr>
          <a:lstStyle/>
          <a:p>
            <a:pPr algn="ctr"/>
            <a:r>
              <a:rPr lang="en-US" sz="1100" dirty="0">
                <a:solidFill>
                  <a:schemeClr val="bg1"/>
                </a:solidFill>
                <a:latin typeface="Calibri" panose="020F0502020204030204" pitchFamily="34" charset="0"/>
              </a:rPr>
              <a:t>© 2020  YASH Technologies | www.yash.com | Confidential</a:t>
            </a:r>
            <a:endParaRPr lang="en-IN" sz="1100" dirty="0">
              <a:solidFill>
                <a:schemeClr val="bg1"/>
              </a:solidFill>
              <a:latin typeface="Calibri" panose="020F0502020204030204" pitchFamily="34" charset="0"/>
            </a:endParaRPr>
          </a:p>
        </p:txBody>
      </p:sp>
      <p:cxnSp>
        <p:nvCxnSpPr>
          <p:cNvPr id="54" name="Straight Connector 53"/>
          <p:cNvCxnSpPr/>
          <p:nvPr userDrawn="1"/>
        </p:nvCxnSpPr>
        <p:spPr>
          <a:xfrm>
            <a:off x="5391150" y="877888"/>
            <a:ext cx="0" cy="2163763"/>
          </a:xfrm>
          <a:prstGeom prst="line">
            <a:avLst/>
          </a:prstGeom>
          <a:ln>
            <a:solidFill>
              <a:schemeClr val="accent6"/>
            </a:solidFill>
          </a:ln>
          <a:effectLst/>
        </p:spPr>
        <p:style>
          <a:lnRef idx="2">
            <a:schemeClr val="accent1"/>
          </a:lnRef>
          <a:fillRef idx="0">
            <a:schemeClr val="accent1"/>
          </a:fillRef>
          <a:effectRef idx="1">
            <a:schemeClr val="accent1"/>
          </a:effectRef>
          <a:fontRef idx="minor">
            <a:schemeClr val="tx1"/>
          </a:fontRef>
        </p:style>
      </p:cxnSp>
      <p:pic>
        <p:nvPicPr>
          <p:cNvPr id="4" name="Picture 3">
            <a:extLst>
              <a:ext uri="{FF2B5EF4-FFF2-40B4-BE49-F238E27FC236}">
                <a16:creationId xmlns:a16="http://schemas.microsoft.com/office/drawing/2014/main" id="{62FD5AD4-CA2D-4C41-99A5-A12E5001BC7C}"/>
              </a:ext>
            </a:extLst>
          </p:cNvPr>
          <p:cNvPicPr>
            <a:picLocks noChangeAspect="1"/>
          </p:cNvPicPr>
          <p:nvPr userDrawn="1"/>
        </p:nvPicPr>
        <p:blipFill>
          <a:blip r:embed="rId2"/>
          <a:stretch>
            <a:fillRect/>
          </a:stretch>
        </p:blipFill>
        <p:spPr>
          <a:xfrm>
            <a:off x="1506906" y="971674"/>
            <a:ext cx="3320030" cy="2040086"/>
          </a:xfrm>
          <a:prstGeom prst="rect">
            <a:avLst/>
          </a:prstGeom>
        </p:spPr>
      </p:pic>
    </p:spTree>
    <p:extLst>
      <p:ext uri="{BB962C8B-B14F-4D97-AF65-F5344CB8AC3E}">
        <p14:creationId xmlns:p14="http://schemas.microsoft.com/office/powerpoint/2010/main" val="28534635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theme" Target="../theme/theme3.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4.xml"/><Relationship Id="rId1" Type="http://schemas.openxmlformats.org/officeDocument/2006/relationships/slideLayout" Target="../slideLayouts/slideLayout19.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20.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theme" Target="../theme/theme6.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B110EE5-17D8-46A2-83C1-C2DF5D944DDC}"/>
              </a:ext>
            </a:extLst>
          </p:cNvPr>
          <p:cNvSpPr/>
          <p:nvPr userDrawn="1"/>
        </p:nvSpPr>
        <p:spPr>
          <a:xfrm>
            <a:off x="171" y="-264"/>
            <a:ext cx="12188825" cy="791834"/>
          </a:xfrm>
          <a:prstGeom prst="rect">
            <a:avLst/>
          </a:prstGeom>
          <a:solidFill>
            <a:srgbClr val="005BA1">
              <a:lumMod val="5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ndParaRPr>
          </a:p>
        </p:txBody>
      </p:sp>
      <p:sp>
        <p:nvSpPr>
          <p:cNvPr id="3" name="Title Placeholder 2"/>
          <p:cNvSpPr>
            <a:spLocks noGrp="1"/>
          </p:cNvSpPr>
          <p:nvPr>
            <p:ph type="title"/>
          </p:nvPr>
        </p:nvSpPr>
        <p:spPr>
          <a:xfrm>
            <a:off x="171" y="110862"/>
            <a:ext cx="12188483" cy="516932"/>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996686276"/>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80" r:id="rId4"/>
    <p:sldLayoutId id="2147483869" r:id="rId5"/>
    <p:sldLayoutId id="2147483743" r:id="rId6"/>
    <p:sldLayoutId id="2147483744" r:id="rId7"/>
    <p:sldLayoutId id="2147483746" r:id="rId8"/>
    <p:sldLayoutId id="2147483953" r:id="rId9"/>
    <p:sldLayoutId id="2147483954" r:id="rId10"/>
  </p:sldLayoutIdLst>
  <p:hf hdr="0" ftr="0" dt="0"/>
  <p:txStyles>
    <p:titleStyle>
      <a:lvl1pPr algn="ctr" defTabSz="609448" rtl="0" eaLnBrk="1" latinLnBrk="0" hangingPunct="1">
        <a:spcBef>
          <a:spcPct val="0"/>
        </a:spcBef>
        <a:buNone/>
        <a:defRPr lang="en-US" sz="2800" b="1" kern="1200" baseline="0" dirty="0">
          <a:solidFill>
            <a:schemeClr val="bg1"/>
          </a:solidFill>
          <a:latin typeface="+mj-lt"/>
          <a:ea typeface="Tahoma" panose="020B0604030504040204" pitchFamily="34" charset="0"/>
          <a:cs typeface="Tahoma" panose="020B0604030504040204" pitchFamily="34" charset="0"/>
        </a:defRPr>
      </a:lvl1pPr>
    </p:titleStyle>
    <p:bodyStyle>
      <a:lvl1pPr marL="457086" indent="-457086" algn="l" defTabSz="609448" rtl="0" eaLnBrk="1" latinLnBrk="0" hangingPunct="1">
        <a:spcBef>
          <a:spcPts val="1200"/>
        </a:spcBef>
        <a:spcAft>
          <a:spcPts val="600"/>
        </a:spcAft>
        <a:buFont typeface="Wingdings" panose="05000000000000000000" pitchFamily="2" charset="2"/>
        <a:buChar char="§"/>
        <a:defRPr sz="2400" kern="1200">
          <a:solidFill>
            <a:srgbClr val="4B4B4B"/>
          </a:solidFill>
          <a:latin typeface="+mj-lt"/>
          <a:ea typeface="+mn-ea"/>
          <a:cs typeface="+mn-cs"/>
        </a:defRPr>
      </a:lvl1pPr>
      <a:lvl2pPr marL="990352" indent="-380905" algn="l" defTabSz="609448" rtl="0" eaLnBrk="1" latinLnBrk="0" hangingPunct="1">
        <a:spcBef>
          <a:spcPts val="1200"/>
        </a:spcBef>
        <a:spcAft>
          <a:spcPts val="600"/>
        </a:spcAft>
        <a:buFont typeface="Wingdings" panose="05000000000000000000" pitchFamily="2" charset="2"/>
        <a:buChar char="§"/>
        <a:defRPr sz="2000" kern="1200">
          <a:solidFill>
            <a:srgbClr val="4B4B4B"/>
          </a:solidFill>
          <a:latin typeface="+mj-lt"/>
          <a:ea typeface="+mn-ea"/>
          <a:cs typeface="+mn-cs"/>
        </a:defRPr>
      </a:lvl2pPr>
      <a:lvl3pPr marL="1523619" indent="-304724" algn="l" defTabSz="609448" rtl="0" eaLnBrk="1" latinLnBrk="0" hangingPunct="1">
        <a:spcBef>
          <a:spcPts val="1200"/>
        </a:spcBef>
        <a:spcAft>
          <a:spcPts val="600"/>
        </a:spcAft>
        <a:buFont typeface="Wingdings" panose="05000000000000000000" pitchFamily="2" charset="2"/>
        <a:buChar char="§"/>
        <a:defRPr sz="1600" kern="1200">
          <a:solidFill>
            <a:srgbClr val="4B4B4B"/>
          </a:solidFill>
          <a:latin typeface="+mj-lt"/>
          <a:ea typeface="+mn-ea"/>
          <a:cs typeface="+mn-cs"/>
        </a:defRPr>
      </a:lvl3pPr>
      <a:lvl4pPr marL="2133067" indent="-304724" algn="l" defTabSz="609448" rtl="0" eaLnBrk="1" latinLnBrk="0" hangingPunct="1">
        <a:spcBef>
          <a:spcPts val="1200"/>
        </a:spcBef>
        <a:spcAft>
          <a:spcPts val="600"/>
        </a:spcAft>
        <a:buFont typeface="Wingdings" panose="05000000000000000000" pitchFamily="2" charset="2"/>
        <a:buChar char="§"/>
        <a:defRPr sz="1400" kern="1200">
          <a:solidFill>
            <a:srgbClr val="4B4B4B"/>
          </a:solidFill>
          <a:latin typeface="+mj-lt"/>
          <a:ea typeface="+mn-ea"/>
          <a:cs typeface="+mn-cs"/>
        </a:defRPr>
      </a:lvl4pPr>
      <a:lvl5pPr marL="2742514" indent="-304724" algn="l" defTabSz="609448" rtl="0" eaLnBrk="1" latinLnBrk="0" hangingPunct="1">
        <a:spcBef>
          <a:spcPts val="1200"/>
        </a:spcBef>
        <a:spcAft>
          <a:spcPts val="600"/>
        </a:spcAft>
        <a:buFont typeface="Wingdings" panose="05000000000000000000" pitchFamily="2" charset="2"/>
        <a:buChar char="§"/>
        <a:defRPr sz="1400" kern="1200">
          <a:solidFill>
            <a:srgbClr val="4B4B4B"/>
          </a:solidFill>
          <a:latin typeface="+mj-lt"/>
          <a:ea typeface="+mn-ea"/>
          <a:cs typeface="+mn-cs"/>
        </a:defRPr>
      </a:lvl5pPr>
      <a:lvl6pPr marL="3351962" indent="-304724" algn="l" defTabSz="609448" rtl="0" eaLnBrk="1" latinLnBrk="0" hangingPunct="1">
        <a:spcBef>
          <a:spcPct val="20000"/>
        </a:spcBef>
        <a:buFont typeface="Arial"/>
        <a:buChar char="•"/>
        <a:defRPr sz="2666" kern="1200">
          <a:solidFill>
            <a:schemeClr val="tx1"/>
          </a:solidFill>
          <a:latin typeface="+mn-lt"/>
          <a:ea typeface="+mn-ea"/>
          <a:cs typeface="+mn-cs"/>
        </a:defRPr>
      </a:lvl6pPr>
      <a:lvl7pPr marL="3961409" indent="-304724" algn="l" defTabSz="609448" rtl="0" eaLnBrk="1" latinLnBrk="0" hangingPunct="1">
        <a:spcBef>
          <a:spcPct val="20000"/>
        </a:spcBef>
        <a:buFont typeface="Arial"/>
        <a:buChar char="•"/>
        <a:defRPr sz="2666" kern="1200">
          <a:solidFill>
            <a:schemeClr val="tx1"/>
          </a:solidFill>
          <a:latin typeface="+mn-lt"/>
          <a:ea typeface="+mn-ea"/>
          <a:cs typeface="+mn-cs"/>
        </a:defRPr>
      </a:lvl7pPr>
      <a:lvl8pPr marL="4570857" indent="-304724" algn="l" defTabSz="609448" rtl="0" eaLnBrk="1" latinLnBrk="0" hangingPunct="1">
        <a:spcBef>
          <a:spcPct val="20000"/>
        </a:spcBef>
        <a:buFont typeface="Arial"/>
        <a:buChar char="•"/>
        <a:defRPr sz="2666" kern="1200">
          <a:solidFill>
            <a:schemeClr val="tx1"/>
          </a:solidFill>
          <a:latin typeface="+mn-lt"/>
          <a:ea typeface="+mn-ea"/>
          <a:cs typeface="+mn-cs"/>
        </a:defRPr>
      </a:lvl8pPr>
      <a:lvl9pPr marL="5180305" indent="-304724" algn="l" defTabSz="609448" rtl="0" eaLnBrk="1" latinLnBrk="0" hangingPunct="1">
        <a:spcBef>
          <a:spcPct val="20000"/>
        </a:spcBef>
        <a:buFont typeface="Arial"/>
        <a:buChar char="•"/>
        <a:defRPr sz="2666" kern="1200">
          <a:solidFill>
            <a:schemeClr val="tx1"/>
          </a:solidFill>
          <a:latin typeface="+mn-lt"/>
          <a:ea typeface="+mn-ea"/>
          <a:cs typeface="+mn-cs"/>
        </a:defRPr>
      </a:lvl9pPr>
    </p:bodyStyle>
    <p:otherStyle>
      <a:defPPr>
        <a:defRPr lang="en-US"/>
      </a:defPPr>
      <a:lvl1pPr marL="0" algn="l" defTabSz="609448" rtl="0" eaLnBrk="1" latinLnBrk="0" hangingPunct="1">
        <a:defRPr sz="2399" kern="1200">
          <a:solidFill>
            <a:schemeClr val="tx1"/>
          </a:solidFill>
          <a:latin typeface="+mn-lt"/>
          <a:ea typeface="+mn-ea"/>
          <a:cs typeface="+mn-cs"/>
        </a:defRPr>
      </a:lvl1pPr>
      <a:lvl2pPr marL="609448" algn="l" defTabSz="609448" rtl="0" eaLnBrk="1" latinLnBrk="0" hangingPunct="1">
        <a:defRPr sz="2399" kern="1200">
          <a:solidFill>
            <a:schemeClr val="tx1"/>
          </a:solidFill>
          <a:latin typeface="+mn-lt"/>
          <a:ea typeface="+mn-ea"/>
          <a:cs typeface="+mn-cs"/>
        </a:defRPr>
      </a:lvl2pPr>
      <a:lvl3pPr marL="1218895" algn="l" defTabSz="609448" rtl="0" eaLnBrk="1" latinLnBrk="0" hangingPunct="1">
        <a:defRPr sz="2399" kern="1200">
          <a:solidFill>
            <a:schemeClr val="tx1"/>
          </a:solidFill>
          <a:latin typeface="+mn-lt"/>
          <a:ea typeface="+mn-ea"/>
          <a:cs typeface="+mn-cs"/>
        </a:defRPr>
      </a:lvl3pPr>
      <a:lvl4pPr marL="1828343" algn="l" defTabSz="609448" rtl="0" eaLnBrk="1" latinLnBrk="0" hangingPunct="1">
        <a:defRPr sz="2399" kern="1200">
          <a:solidFill>
            <a:schemeClr val="tx1"/>
          </a:solidFill>
          <a:latin typeface="+mn-lt"/>
          <a:ea typeface="+mn-ea"/>
          <a:cs typeface="+mn-cs"/>
        </a:defRPr>
      </a:lvl4pPr>
      <a:lvl5pPr marL="2437790" algn="l" defTabSz="609448" rtl="0" eaLnBrk="1" latinLnBrk="0" hangingPunct="1">
        <a:defRPr sz="2399" kern="1200">
          <a:solidFill>
            <a:schemeClr val="tx1"/>
          </a:solidFill>
          <a:latin typeface="+mn-lt"/>
          <a:ea typeface="+mn-ea"/>
          <a:cs typeface="+mn-cs"/>
        </a:defRPr>
      </a:lvl5pPr>
      <a:lvl6pPr marL="3047238" algn="l" defTabSz="609448" rtl="0" eaLnBrk="1" latinLnBrk="0" hangingPunct="1">
        <a:defRPr sz="2399" kern="1200">
          <a:solidFill>
            <a:schemeClr val="tx1"/>
          </a:solidFill>
          <a:latin typeface="+mn-lt"/>
          <a:ea typeface="+mn-ea"/>
          <a:cs typeface="+mn-cs"/>
        </a:defRPr>
      </a:lvl6pPr>
      <a:lvl7pPr marL="3656686" algn="l" defTabSz="609448" rtl="0" eaLnBrk="1" latinLnBrk="0" hangingPunct="1">
        <a:defRPr sz="2399" kern="1200">
          <a:solidFill>
            <a:schemeClr val="tx1"/>
          </a:solidFill>
          <a:latin typeface="+mn-lt"/>
          <a:ea typeface="+mn-ea"/>
          <a:cs typeface="+mn-cs"/>
        </a:defRPr>
      </a:lvl7pPr>
      <a:lvl8pPr marL="4266133" algn="l" defTabSz="609448" rtl="0" eaLnBrk="1" latinLnBrk="0" hangingPunct="1">
        <a:defRPr sz="2399" kern="1200">
          <a:solidFill>
            <a:schemeClr val="tx1"/>
          </a:solidFill>
          <a:latin typeface="+mn-lt"/>
          <a:ea typeface="+mn-ea"/>
          <a:cs typeface="+mn-cs"/>
        </a:defRPr>
      </a:lvl8pPr>
      <a:lvl9pPr marL="4875581" algn="l" defTabSz="609448" rtl="0" eaLnBrk="1" latinLnBrk="0" hangingPunct="1">
        <a:defRPr sz="2399"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C1F4C99-CB5A-4DE6-9076-1EB25FAE81A3}"/>
              </a:ext>
            </a:extLst>
          </p:cNvPr>
          <p:cNvSpPr/>
          <p:nvPr userDrawn="1"/>
        </p:nvSpPr>
        <p:spPr>
          <a:xfrm>
            <a:off x="2893749" y="2960527"/>
            <a:ext cx="9295076" cy="3163602"/>
          </a:xfrm>
          <a:prstGeom prst="rect">
            <a:avLst/>
          </a:prstGeom>
          <a:solidFill>
            <a:srgbClr val="002E5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latin typeface="Arial" panose="020B0604020202020204" pitchFamily="34" charset="0"/>
            </a:endParaRPr>
          </a:p>
        </p:txBody>
      </p:sp>
      <p:sp>
        <p:nvSpPr>
          <p:cNvPr id="2" name="Title Placeholder 1">
            <a:extLst>
              <a:ext uri="{FF2B5EF4-FFF2-40B4-BE49-F238E27FC236}">
                <a16:creationId xmlns:a16="http://schemas.microsoft.com/office/drawing/2014/main" id="{82CE343D-EDA4-45A2-9ABB-2CD67E5C6658}"/>
              </a:ext>
            </a:extLst>
          </p:cNvPr>
          <p:cNvSpPr>
            <a:spLocks noGrp="1"/>
          </p:cNvSpPr>
          <p:nvPr>
            <p:ph type="title"/>
          </p:nvPr>
        </p:nvSpPr>
        <p:spPr>
          <a:xfrm>
            <a:off x="4980746" y="4001781"/>
            <a:ext cx="10512425" cy="1325563"/>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9C3227D1-5AA3-4396-B1D3-4CF3F8ACD096}"/>
              </a:ext>
            </a:extLst>
          </p:cNvPr>
          <p:cNvSpPr>
            <a:spLocks noGrp="1"/>
          </p:cNvSpPr>
          <p:nvPr>
            <p:ph type="dt" sz="half" idx="2"/>
          </p:nvPr>
        </p:nvSpPr>
        <p:spPr>
          <a:xfrm>
            <a:off x="838200" y="6356350"/>
            <a:ext cx="274161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59226E-C7CA-4806-A244-DDF178368A41}" type="datetimeFigureOut">
              <a:rPr lang="en-US" smtClean="0"/>
              <a:t>2/10/2021</a:t>
            </a:fld>
            <a:endParaRPr lang="en-US"/>
          </a:p>
        </p:txBody>
      </p:sp>
    </p:spTree>
    <p:extLst>
      <p:ext uri="{BB962C8B-B14F-4D97-AF65-F5344CB8AC3E}">
        <p14:creationId xmlns:p14="http://schemas.microsoft.com/office/powerpoint/2010/main" val="523778765"/>
      </p:ext>
    </p:extLst>
  </p:cSld>
  <p:clrMap bg1="lt1" tx1="dk1" bg2="lt2" tx2="dk2" accent1="accent1" accent2="accent2" accent3="accent3" accent4="accent4" accent5="accent5" accent6="accent6" hlink="hlink" folHlink="folHlink"/>
  <p:sldLayoutIdLst>
    <p:sldLayoutId id="2147483938" r:id="rId1"/>
    <p:sldLayoutId id="2147483939" r:id="rId2"/>
  </p:sldLayoutIdLst>
  <p:txStyles>
    <p:titleStyle>
      <a:lvl1pPr algn="l" defTabSz="914400" rtl="0" eaLnBrk="1" latinLnBrk="0" hangingPunct="1">
        <a:lnSpc>
          <a:spcPct val="90000"/>
        </a:lnSpc>
        <a:spcBef>
          <a:spcPct val="0"/>
        </a:spcBef>
        <a:buNone/>
        <a:defRPr sz="4400" b="1" kern="1200">
          <a:solidFill>
            <a:srgbClr val="FFC000"/>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77273A-564D-4D14-93BD-BA862B1FC373}"/>
              </a:ext>
            </a:extLst>
          </p:cNvPr>
          <p:cNvSpPr>
            <a:spLocks noGrp="1"/>
          </p:cNvSpPr>
          <p:nvPr>
            <p:ph type="title"/>
          </p:nvPr>
        </p:nvSpPr>
        <p:spPr>
          <a:xfrm>
            <a:off x="0" y="1"/>
            <a:ext cx="12188825" cy="805218"/>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1010662641"/>
      </p:ext>
    </p:extLst>
  </p:cSld>
  <p:clrMap bg1="lt1" tx1="dk1" bg2="lt2" tx2="dk2" accent1="accent1" accent2="accent2" accent3="accent3" accent4="accent4" accent5="accent5" accent6="accent6" hlink="hlink" folHlink="folHlink"/>
  <p:sldLayoutIdLst>
    <p:sldLayoutId id="2147483926" r:id="rId1"/>
    <p:sldLayoutId id="2147483932" r:id="rId2"/>
    <p:sldLayoutId id="2147483933" r:id="rId3"/>
    <p:sldLayoutId id="2147483934" r:id="rId4"/>
    <p:sldLayoutId id="2147483935" r:id="rId5"/>
    <p:sldLayoutId id="2147483936" r:id="rId6"/>
  </p:sldLayoutIdLst>
  <p:txStyles>
    <p:titleStyle>
      <a:lvl1pPr algn="ctr" defTabSz="914400" rtl="0" eaLnBrk="1" latinLnBrk="0" hangingPunct="1">
        <a:lnSpc>
          <a:spcPct val="90000"/>
        </a:lnSpc>
        <a:spcBef>
          <a:spcPct val="0"/>
        </a:spcBef>
        <a:buNone/>
        <a:defRPr sz="2800" b="1" kern="1200">
          <a:solidFill>
            <a:srgbClr val="002E5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8653288-F329-4B7B-881E-CD45FF537CC8}"/>
              </a:ext>
            </a:extLst>
          </p:cNvPr>
          <p:cNvSpPr/>
          <p:nvPr userDrawn="1"/>
        </p:nvSpPr>
        <p:spPr>
          <a:xfrm>
            <a:off x="-13047" y="1679815"/>
            <a:ext cx="12214920" cy="3200299"/>
          </a:xfrm>
          <a:prstGeom prst="rect">
            <a:avLst/>
          </a:prstGeom>
          <a:solidFill>
            <a:srgbClr val="002E5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41C5B612-79D3-47EA-A737-DE890E69446B}"/>
              </a:ext>
            </a:extLst>
          </p:cNvPr>
          <p:cNvPicPr>
            <a:picLocks noChangeAspect="1"/>
          </p:cNvPicPr>
          <p:nvPr userDrawn="1"/>
        </p:nvPicPr>
        <p:blipFill>
          <a:blip r:embed="rId3"/>
          <a:stretch>
            <a:fillRect/>
          </a:stretch>
        </p:blipFill>
        <p:spPr>
          <a:xfrm>
            <a:off x="5018078" y="141015"/>
            <a:ext cx="2277479" cy="1399461"/>
          </a:xfrm>
          <a:prstGeom prst="rect">
            <a:avLst/>
          </a:prstGeom>
        </p:spPr>
      </p:pic>
      <p:sp>
        <p:nvSpPr>
          <p:cNvPr id="2" name="Title Placeholder 1">
            <a:extLst>
              <a:ext uri="{FF2B5EF4-FFF2-40B4-BE49-F238E27FC236}">
                <a16:creationId xmlns:a16="http://schemas.microsoft.com/office/drawing/2014/main" id="{971A6F6A-7908-4AD3-88B7-549D70EA0107}"/>
              </a:ext>
            </a:extLst>
          </p:cNvPr>
          <p:cNvSpPr>
            <a:spLocks noGrp="1"/>
          </p:cNvSpPr>
          <p:nvPr>
            <p:ph type="title"/>
          </p:nvPr>
        </p:nvSpPr>
        <p:spPr>
          <a:xfrm>
            <a:off x="-26095" y="2617182"/>
            <a:ext cx="12214920" cy="1325563"/>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3262567791"/>
      </p:ext>
    </p:extLst>
  </p:cSld>
  <p:clrMap bg1="lt1" tx1="dk1" bg2="lt2" tx2="dk2" accent1="accent1" accent2="accent2" accent3="accent3" accent4="accent4" accent5="accent5" accent6="accent6" hlink="hlink" folHlink="folHlink"/>
  <p:sldLayoutIdLst>
    <p:sldLayoutId id="2147483952" r:id="rId1"/>
  </p:sldLayoutIdLst>
  <p:txStyles>
    <p:titleStyle>
      <a:lvl1pPr algn="ctr" defTabSz="914400" rtl="0" eaLnBrk="1" latinLnBrk="0" hangingPunct="1">
        <a:lnSpc>
          <a:spcPct val="90000"/>
        </a:lnSpc>
        <a:spcBef>
          <a:spcPct val="0"/>
        </a:spcBef>
        <a:buNone/>
        <a:defRPr sz="40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77273A-564D-4D14-93BD-BA862B1FC373}"/>
              </a:ext>
            </a:extLst>
          </p:cNvPr>
          <p:cNvSpPr>
            <a:spLocks noGrp="1"/>
          </p:cNvSpPr>
          <p:nvPr>
            <p:ph type="title"/>
          </p:nvPr>
        </p:nvSpPr>
        <p:spPr>
          <a:xfrm>
            <a:off x="1" y="1"/>
            <a:ext cx="12188825" cy="805218"/>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1215187862"/>
      </p:ext>
    </p:extLst>
  </p:cSld>
  <p:clrMap bg1="lt1" tx1="dk1" bg2="lt2" tx2="dk2" accent1="accent1" accent2="accent2" accent3="accent3" accent4="accent4" accent5="accent5" accent6="accent6" hlink="hlink" folHlink="folHlink"/>
  <p:sldLayoutIdLst>
    <p:sldLayoutId id="2147483956" r:id="rId1"/>
  </p:sldLayoutIdLst>
  <p:txStyles>
    <p:titleStyle>
      <a:lvl1pPr algn="ctr" defTabSz="914126" rtl="0" eaLnBrk="1" latinLnBrk="0" hangingPunct="1">
        <a:lnSpc>
          <a:spcPct val="90000"/>
        </a:lnSpc>
        <a:spcBef>
          <a:spcPct val="0"/>
        </a:spcBef>
        <a:buNone/>
        <a:defRPr sz="2799" b="1" kern="1200">
          <a:solidFill>
            <a:srgbClr val="002E51"/>
          </a:solidFill>
          <a:latin typeface="Calibri" panose="020F0502020204030204" pitchFamily="34" charset="0"/>
          <a:ea typeface="+mj-ea"/>
          <a:cs typeface="Calibri" panose="020F0502020204030204" pitchFamily="34" charset="0"/>
        </a:defRPr>
      </a:lvl1pPr>
    </p:titleStyle>
    <p:bodyStyle>
      <a:lvl1pPr marL="228531" indent="-228531" algn="l" defTabSz="914126" rtl="0" eaLnBrk="1" latinLnBrk="0"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594" indent="-228531" algn="l" defTabSz="914126" rtl="0" eaLnBrk="1" latinLnBrk="0" hangingPunct="1">
        <a:lnSpc>
          <a:spcPct val="90000"/>
        </a:lnSpc>
        <a:spcBef>
          <a:spcPts val="500"/>
        </a:spcBef>
        <a:buFont typeface="Arial" panose="020B0604020202020204" pitchFamily="34" charset="0"/>
        <a:buChar char="•"/>
        <a:defRPr sz="2399" kern="1200">
          <a:solidFill>
            <a:schemeClr val="tx1"/>
          </a:solidFill>
          <a:latin typeface="+mn-lt"/>
          <a:ea typeface="+mn-ea"/>
          <a:cs typeface="+mn-cs"/>
        </a:defRPr>
      </a:lvl2pPr>
      <a:lvl3pPr marL="1142657" indent="-228531" algn="l" defTabSz="914126" rtl="0" eaLnBrk="1" latinLnBrk="0" hangingPunct="1">
        <a:lnSpc>
          <a:spcPct val="90000"/>
        </a:lnSpc>
        <a:spcBef>
          <a:spcPts val="500"/>
        </a:spcBef>
        <a:buFont typeface="Arial" panose="020B0604020202020204" pitchFamily="34" charset="0"/>
        <a:buChar char="•"/>
        <a:defRPr sz="1999" kern="1200">
          <a:solidFill>
            <a:schemeClr val="tx1"/>
          </a:solidFill>
          <a:latin typeface="+mn-lt"/>
          <a:ea typeface="+mn-ea"/>
          <a:cs typeface="+mn-cs"/>
        </a:defRPr>
      </a:lvl3pPr>
      <a:lvl4pPr marL="1599720"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4pPr>
      <a:lvl5pPr marL="2056783"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5pPr>
      <a:lvl6pPr marL="2513846"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908"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971"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5034"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p:bodyStyle>
    <p:otherStyle>
      <a:defPPr>
        <a:defRPr lang="en-US"/>
      </a:defPPr>
      <a:lvl1pPr marL="0" algn="l" defTabSz="914126" rtl="0" eaLnBrk="1" latinLnBrk="0" hangingPunct="1">
        <a:defRPr sz="1799" kern="1200">
          <a:solidFill>
            <a:schemeClr val="tx1"/>
          </a:solidFill>
          <a:latin typeface="+mn-lt"/>
          <a:ea typeface="+mn-ea"/>
          <a:cs typeface="+mn-cs"/>
        </a:defRPr>
      </a:lvl1pPr>
      <a:lvl2pPr marL="457063" algn="l" defTabSz="914126" rtl="0" eaLnBrk="1" latinLnBrk="0" hangingPunct="1">
        <a:defRPr sz="1799" kern="1200">
          <a:solidFill>
            <a:schemeClr val="tx1"/>
          </a:solidFill>
          <a:latin typeface="+mn-lt"/>
          <a:ea typeface="+mn-ea"/>
          <a:cs typeface="+mn-cs"/>
        </a:defRPr>
      </a:lvl2pPr>
      <a:lvl3pPr marL="914126" algn="l" defTabSz="914126" rtl="0" eaLnBrk="1" latinLnBrk="0" hangingPunct="1">
        <a:defRPr sz="1799" kern="1200">
          <a:solidFill>
            <a:schemeClr val="tx1"/>
          </a:solidFill>
          <a:latin typeface="+mn-lt"/>
          <a:ea typeface="+mn-ea"/>
          <a:cs typeface="+mn-cs"/>
        </a:defRPr>
      </a:lvl3pPr>
      <a:lvl4pPr marL="1371189" algn="l" defTabSz="914126" rtl="0" eaLnBrk="1" latinLnBrk="0" hangingPunct="1">
        <a:defRPr sz="1799" kern="1200">
          <a:solidFill>
            <a:schemeClr val="tx1"/>
          </a:solidFill>
          <a:latin typeface="+mn-lt"/>
          <a:ea typeface="+mn-ea"/>
          <a:cs typeface="+mn-cs"/>
        </a:defRPr>
      </a:lvl4pPr>
      <a:lvl5pPr marL="1828251" algn="l" defTabSz="914126" rtl="0" eaLnBrk="1" latinLnBrk="0" hangingPunct="1">
        <a:defRPr sz="1799" kern="1200">
          <a:solidFill>
            <a:schemeClr val="tx1"/>
          </a:solidFill>
          <a:latin typeface="+mn-lt"/>
          <a:ea typeface="+mn-ea"/>
          <a:cs typeface="+mn-cs"/>
        </a:defRPr>
      </a:lvl5pPr>
      <a:lvl6pPr marL="2285314" algn="l" defTabSz="914126" rtl="0" eaLnBrk="1" latinLnBrk="0" hangingPunct="1">
        <a:defRPr sz="1799" kern="1200">
          <a:solidFill>
            <a:schemeClr val="tx1"/>
          </a:solidFill>
          <a:latin typeface="+mn-lt"/>
          <a:ea typeface="+mn-ea"/>
          <a:cs typeface="+mn-cs"/>
        </a:defRPr>
      </a:lvl6pPr>
      <a:lvl7pPr marL="2742377" algn="l" defTabSz="914126" rtl="0" eaLnBrk="1" latinLnBrk="0" hangingPunct="1">
        <a:defRPr sz="1799" kern="1200">
          <a:solidFill>
            <a:schemeClr val="tx1"/>
          </a:solidFill>
          <a:latin typeface="+mn-lt"/>
          <a:ea typeface="+mn-ea"/>
          <a:cs typeface="+mn-cs"/>
        </a:defRPr>
      </a:lvl7pPr>
      <a:lvl8pPr marL="3199440" algn="l" defTabSz="914126" rtl="0" eaLnBrk="1" latinLnBrk="0" hangingPunct="1">
        <a:defRPr sz="1799" kern="1200">
          <a:solidFill>
            <a:schemeClr val="tx1"/>
          </a:solidFill>
          <a:latin typeface="+mn-lt"/>
          <a:ea typeface="+mn-ea"/>
          <a:cs typeface="+mn-cs"/>
        </a:defRPr>
      </a:lvl8pPr>
      <a:lvl9pPr marL="3656503" algn="l" defTabSz="914126" rtl="0" eaLnBrk="1" latinLnBrk="0" hangingPunct="1">
        <a:defRPr sz="1799"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Content Placeholder 3"/>
          <p:cNvSpPr txBox="1">
            <a:spLocks/>
          </p:cNvSpPr>
          <p:nvPr/>
        </p:nvSpPr>
        <p:spPr>
          <a:xfrm>
            <a:off x="568325" y="1028700"/>
            <a:ext cx="10969625" cy="5181600"/>
          </a:xfrm>
          <a:prstGeom prst="rect">
            <a:avLst/>
          </a:prstGeom>
        </p:spPr>
        <p:txBody>
          <a:bodyPr/>
          <a:lstStyle>
            <a:lvl1pPr marL="457086" indent="-457086" algn="l" defTabSz="609448" rtl="0" eaLnBrk="1" latinLnBrk="0" hangingPunct="1">
              <a:spcBef>
                <a:spcPts val="1200"/>
              </a:spcBef>
              <a:spcAft>
                <a:spcPts val="600"/>
              </a:spcAft>
              <a:buClr>
                <a:srgbClr val="E23827"/>
              </a:buClr>
              <a:buFont typeface="Wingdings" panose="05000000000000000000" pitchFamily="2" charset="2"/>
              <a:buChar char="§"/>
              <a:defRPr sz="2400" kern="1200">
                <a:solidFill>
                  <a:srgbClr val="4B4B4B"/>
                </a:solidFill>
                <a:latin typeface="+mj-lt"/>
                <a:ea typeface="+mn-ea"/>
                <a:cs typeface="+mn-cs"/>
              </a:defRPr>
            </a:lvl1pPr>
            <a:lvl2pPr marL="990352" indent="-380905" algn="l" defTabSz="609448" rtl="0" eaLnBrk="1" latinLnBrk="0" hangingPunct="1">
              <a:spcBef>
                <a:spcPts val="1200"/>
              </a:spcBef>
              <a:spcAft>
                <a:spcPts val="600"/>
              </a:spcAft>
              <a:buClr>
                <a:srgbClr val="E23827"/>
              </a:buClr>
              <a:buFont typeface="Wingdings" panose="05000000000000000000" pitchFamily="2" charset="2"/>
              <a:buChar char="§"/>
              <a:defRPr sz="2000" kern="1200">
                <a:solidFill>
                  <a:srgbClr val="4B4B4B"/>
                </a:solidFill>
                <a:latin typeface="+mj-lt"/>
                <a:ea typeface="+mn-ea"/>
                <a:cs typeface="+mn-cs"/>
              </a:defRPr>
            </a:lvl2pPr>
            <a:lvl3pPr marL="1523619" indent="-304724" algn="l" defTabSz="609448" rtl="0" eaLnBrk="1" latinLnBrk="0" hangingPunct="1">
              <a:spcBef>
                <a:spcPts val="1200"/>
              </a:spcBef>
              <a:spcAft>
                <a:spcPts val="600"/>
              </a:spcAft>
              <a:buClr>
                <a:srgbClr val="E23827"/>
              </a:buClr>
              <a:buFont typeface="Wingdings" panose="05000000000000000000" pitchFamily="2" charset="2"/>
              <a:buChar char="§"/>
              <a:defRPr sz="1600" kern="1200">
                <a:solidFill>
                  <a:srgbClr val="4B4B4B"/>
                </a:solidFill>
                <a:latin typeface="+mj-lt"/>
                <a:ea typeface="+mn-ea"/>
                <a:cs typeface="+mn-cs"/>
              </a:defRPr>
            </a:lvl3pPr>
            <a:lvl4pPr marL="2133067" indent="-304724" algn="l" defTabSz="609448" rtl="0" eaLnBrk="1" latinLnBrk="0" hangingPunct="1">
              <a:spcBef>
                <a:spcPts val="1200"/>
              </a:spcBef>
              <a:spcAft>
                <a:spcPts val="600"/>
              </a:spcAft>
              <a:buClr>
                <a:srgbClr val="E23827"/>
              </a:buClr>
              <a:buFont typeface="Wingdings" panose="05000000000000000000" pitchFamily="2" charset="2"/>
              <a:buChar char="§"/>
              <a:defRPr sz="1400" kern="1200">
                <a:solidFill>
                  <a:srgbClr val="4B4B4B"/>
                </a:solidFill>
                <a:latin typeface="+mj-lt"/>
                <a:ea typeface="+mn-ea"/>
                <a:cs typeface="+mn-cs"/>
              </a:defRPr>
            </a:lvl4pPr>
            <a:lvl5pPr marL="2742514" indent="-304724" algn="l" defTabSz="609448" rtl="0" eaLnBrk="1" latinLnBrk="0" hangingPunct="1">
              <a:spcBef>
                <a:spcPts val="1200"/>
              </a:spcBef>
              <a:spcAft>
                <a:spcPts val="600"/>
              </a:spcAft>
              <a:buClr>
                <a:srgbClr val="E23827"/>
              </a:buClr>
              <a:buFont typeface="Wingdings" panose="05000000000000000000" pitchFamily="2" charset="2"/>
              <a:buChar char="§"/>
              <a:defRPr sz="1400" kern="1200">
                <a:solidFill>
                  <a:srgbClr val="4B4B4B"/>
                </a:solidFill>
                <a:latin typeface="+mj-lt"/>
                <a:ea typeface="+mn-ea"/>
                <a:cs typeface="+mn-cs"/>
              </a:defRPr>
            </a:lvl5pPr>
            <a:lvl6pPr marL="3351962" indent="-304724" algn="l" defTabSz="609448" rtl="0" eaLnBrk="1" latinLnBrk="0" hangingPunct="1">
              <a:spcBef>
                <a:spcPct val="20000"/>
              </a:spcBef>
              <a:buFont typeface="Arial"/>
              <a:buChar char="•"/>
              <a:defRPr sz="2666" kern="1200">
                <a:solidFill>
                  <a:schemeClr val="tx1"/>
                </a:solidFill>
                <a:latin typeface="+mn-lt"/>
                <a:ea typeface="+mn-ea"/>
                <a:cs typeface="+mn-cs"/>
              </a:defRPr>
            </a:lvl6pPr>
            <a:lvl7pPr marL="3961409" indent="-304724" algn="l" defTabSz="609448" rtl="0" eaLnBrk="1" latinLnBrk="0" hangingPunct="1">
              <a:spcBef>
                <a:spcPct val="20000"/>
              </a:spcBef>
              <a:buFont typeface="Arial"/>
              <a:buChar char="•"/>
              <a:defRPr sz="2666" kern="1200">
                <a:solidFill>
                  <a:schemeClr val="tx1"/>
                </a:solidFill>
                <a:latin typeface="+mn-lt"/>
                <a:ea typeface="+mn-ea"/>
                <a:cs typeface="+mn-cs"/>
              </a:defRPr>
            </a:lvl7pPr>
            <a:lvl8pPr marL="4570857" indent="-304724" algn="l" defTabSz="609448" rtl="0" eaLnBrk="1" latinLnBrk="0" hangingPunct="1">
              <a:spcBef>
                <a:spcPct val="20000"/>
              </a:spcBef>
              <a:buFont typeface="Arial"/>
              <a:buChar char="•"/>
              <a:defRPr sz="2666" kern="1200">
                <a:solidFill>
                  <a:schemeClr val="tx1"/>
                </a:solidFill>
                <a:latin typeface="+mn-lt"/>
                <a:ea typeface="+mn-ea"/>
                <a:cs typeface="+mn-cs"/>
              </a:defRPr>
            </a:lvl8pPr>
            <a:lvl9pPr marL="5180305" indent="-304724" algn="l" defTabSz="609448" rtl="0" eaLnBrk="1" latinLnBrk="0" hangingPunct="1">
              <a:spcBef>
                <a:spcPct val="20000"/>
              </a:spcBef>
              <a:buFont typeface="Arial"/>
              <a:buChar char="•"/>
              <a:defRPr sz="2666"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3155339974"/>
      </p:ext>
    </p:extLst>
  </p:cSld>
  <p:clrMap bg1="lt1" tx1="dk1" bg2="lt2" tx2="dk2" accent1="accent1" accent2="accent2" accent3="accent3" accent4="accent4" accent5="accent5" accent6="accent6" hlink="hlink" folHlink="folHlink"/>
  <p:sldLayoutIdLst>
    <p:sldLayoutId id="2147483962" r:id="rId1"/>
    <p:sldLayoutId id="2147483963" r:id="rId2"/>
    <p:sldLayoutId id="2147483964" r:id="rId3"/>
    <p:sldLayoutId id="2147483965" r:id="rId4"/>
    <p:sldLayoutId id="2147483966" r:id="rId5"/>
    <p:sldLayoutId id="2147483968" r:id="rId6"/>
    <p:sldLayoutId id="2147483969" r:id="rId7"/>
    <p:sldLayoutId id="2147483970" r:id="rId8"/>
    <p:sldLayoutId id="2147483971" r:id="rId9"/>
    <p:sldLayoutId id="2147483972" r:id="rId10"/>
    <p:sldLayoutId id="2147483973" r:id="rId11"/>
    <p:sldLayoutId id="2147483974" r:id="rId12"/>
    <p:sldLayoutId id="2147483975" r:id="rId13"/>
    <p:sldLayoutId id="2147483976" r:id="rId14"/>
    <p:sldLayoutId id="2147483977" r:id="rId15"/>
    <p:sldLayoutId id="2147483978" r:id="rId16"/>
  </p:sldLayoutIdLst>
  <p:hf hdr="0" ftr="0" dt="0"/>
  <p:txStyles>
    <p:titleStyle>
      <a:lvl1pPr algn="l" defTabSz="609448" rtl="0" eaLnBrk="1" latinLnBrk="0" hangingPunct="1">
        <a:spcBef>
          <a:spcPct val="0"/>
        </a:spcBef>
        <a:buNone/>
        <a:defRPr lang="en-US" sz="2800" b="0" kern="1200" baseline="0" dirty="0">
          <a:solidFill>
            <a:schemeClr val="accent2"/>
          </a:solidFill>
          <a:latin typeface="+mj-lt"/>
          <a:ea typeface="Tahoma" panose="020B0604030504040204" pitchFamily="34" charset="0"/>
          <a:cs typeface="Tahoma" panose="020B0604030504040204" pitchFamily="34" charset="0"/>
        </a:defRPr>
      </a:lvl1pPr>
    </p:titleStyle>
    <p:bodyStyle>
      <a:lvl1pPr marL="457086" indent="-457086" algn="l" defTabSz="609448" rtl="0" eaLnBrk="1" latinLnBrk="0" hangingPunct="1">
        <a:spcBef>
          <a:spcPts val="1200"/>
        </a:spcBef>
        <a:spcAft>
          <a:spcPts val="600"/>
        </a:spcAft>
        <a:buFont typeface="Wingdings" panose="05000000000000000000" pitchFamily="2" charset="2"/>
        <a:buChar char="§"/>
        <a:defRPr sz="2400" kern="1200">
          <a:solidFill>
            <a:srgbClr val="4B4B4B"/>
          </a:solidFill>
          <a:latin typeface="+mj-lt"/>
          <a:ea typeface="+mn-ea"/>
          <a:cs typeface="+mn-cs"/>
        </a:defRPr>
      </a:lvl1pPr>
      <a:lvl2pPr marL="990352" indent="-380905" algn="l" defTabSz="609448" rtl="0" eaLnBrk="1" latinLnBrk="0" hangingPunct="1">
        <a:spcBef>
          <a:spcPts val="1200"/>
        </a:spcBef>
        <a:spcAft>
          <a:spcPts val="600"/>
        </a:spcAft>
        <a:buFont typeface="Wingdings" panose="05000000000000000000" pitchFamily="2" charset="2"/>
        <a:buChar char="§"/>
        <a:defRPr sz="2000" kern="1200">
          <a:solidFill>
            <a:srgbClr val="4B4B4B"/>
          </a:solidFill>
          <a:latin typeface="+mj-lt"/>
          <a:ea typeface="+mn-ea"/>
          <a:cs typeface="+mn-cs"/>
        </a:defRPr>
      </a:lvl2pPr>
      <a:lvl3pPr marL="1523619" indent="-304724" algn="l" defTabSz="609448" rtl="0" eaLnBrk="1" latinLnBrk="0" hangingPunct="1">
        <a:spcBef>
          <a:spcPts val="1200"/>
        </a:spcBef>
        <a:spcAft>
          <a:spcPts val="600"/>
        </a:spcAft>
        <a:buFont typeface="Wingdings" panose="05000000000000000000" pitchFamily="2" charset="2"/>
        <a:buChar char="§"/>
        <a:defRPr sz="1600" kern="1200">
          <a:solidFill>
            <a:srgbClr val="4B4B4B"/>
          </a:solidFill>
          <a:latin typeface="+mj-lt"/>
          <a:ea typeface="+mn-ea"/>
          <a:cs typeface="+mn-cs"/>
        </a:defRPr>
      </a:lvl3pPr>
      <a:lvl4pPr marL="2133067" indent="-304724" algn="l" defTabSz="609448" rtl="0" eaLnBrk="1" latinLnBrk="0" hangingPunct="1">
        <a:spcBef>
          <a:spcPts val="1200"/>
        </a:spcBef>
        <a:spcAft>
          <a:spcPts val="600"/>
        </a:spcAft>
        <a:buFont typeface="Wingdings" panose="05000000000000000000" pitchFamily="2" charset="2"/>
        <a:buChar char="§"/>
        <a:defRPr sz="1400" kern="1200">
          <a:solidFill>
            <a:srgbClr val="4B4B4B"/>
          </a:solidFill>
          <a:latin typeface="+mj-lt"/>
          <a:ea typeface="+mn-ea"/>
          <a:cs typeface="+mn-cs"/>
        </a:defRPr>
      </a:lvl4pPr>
      <a:lvl5pPr marL="2742514" indent="-304724" algn="l" defTabSz="609448" rtl="0" eaLnBrk="1" latinLnBrk="0" hangingPunct="1">
        <a:spcBef>
          <a:spcPts val="1200"/>
        </a:spcBef>
        <a:spcAft>
          <a:spcPts val="600"/>
        </a:spcAft>
        <a:buFont typeface="Wingdings" panose="05000000000000000000" pitchFamily="2" charset="2"/>
        <a:buChar char="§"/>
        <a:defRPr sz="1400" kern="1200">
          <a:solidFill>
            <a:srgbClr val="4B4B4B"/>
          </a:solidFill>
          <a:latin typeface="+mj-lt"/>
          <a:ea typeface="+mn-ea"/>
          <a:cs typeface="+mn-cs"/>
        </a:defRPr>
      </a:lvl5pPr>
      <a:lvl6pPr marL="3351962" indent="-304724" algn="l" defTabSz="609448" rtl="0" eaLnBrk="1" latinLnBrk="0" hangingPunct="1">
        <a:spcBef>
          <a:spcPct val="20000"/>
        </a:spcBef>
        <a:buFont typeface="Arial"/>
        <a:buChar char="•"/>
        <a:defRPr sz="2666" kern="1200">
          <a:solidFill>
            <a:schemeClr val="tx1"/>
          </a:solidFill>
          <a:latin typeface="+mn-lt"/>
          <a:ea typeface="+mn-ea"/>
          <a:cs typeface="+mn-cs"/>
        </a:defRPr>
      </a:lvl6pPr>
      <a:lvl7pPr marL="3961409" indent="-304724" algn="l" defTabSz="609448" rtl="0" eaLnBrk="1" latinLnBrk="0" hangingPunct="1">
        <a:spcBef>
          <a:spcPct val="20000"/>
        </a:spcBef>
        <a:buFont typeface="Arial"/>
        <a:buChar char="•"/>
        <a:defRPr sz="2666" kern="1200">
          <a:solidFill>
            <a:schemeClr val="tx1"/>
          </a:solidFill>
          <a:latin typeface="+mn-lt"/>
          <a:ea typeface="+mn-ea"/>
          <a:cs typeface="+mn-cs"/>
        </a:defRPr>
      </a:lvl7pPr>
      <a:lvl8pPr marL="4570857" indent="-304724" algn="l" defTabSz="609448" rtl="0" eaLnBrk="1" latinLnBrk="0" hangingPunct="1">
        <a:spcBef>
          <a:spcPct val="20000"/>
        </a:spcBef>
        <a:buFont typeface="Arial"/>
        <a:buChar char="•"/>
        <a:defRPr sz="2666" kern="1200">
          <a:solidFill>
            <a:schemeClr val="tx1"/>
          </a:solidFill>
          <a:latin typeface="+mn-lt"/>
          <a:ea typeface="+mn-ea"/>
          <a:cs typeface="+mn-cs"/>
        </a:defRPr>
      </a:lvl8pPr>
      <a:lvl9pPr marL="5180305" indent="-304724" algn="l" defTabSz="609448" rtl="0" eaLnBrk="1" latinLnBrk="0" hangingPunct="1">
        <a:spcBef>
          <a:spcPct val="20000"/>
        </a:spcBef>
        <a:buFont typeface="Arial"/>
        <a:buChar char="•"/>
        <a:defRPr sz="2666" kern="1200">
          <a:solidFill>
            <a:schemeClr val="tx1"/>
          </a:solidFill>
          <a:latin typeface="+mn-lt"/>
          <a:ea typeface="+mn-ea"/>
          <a:cs typeface="+mn-cs"/>
        </a:defRPr>
      </a:lvl9pPr>
    </p:bodyStyle>
    <p:otherStyle>
      <a:defPPr>
        <a:defRPr lang="en-US"/>
      </a:defPPr>
      <a:lvl1pPr marL="0" algn="l" defTabSz="609448" rtl="0" eaLnBrk="1" latinLnBrk="0" hangingPunct="1">
        <a:defRPr sz="2399" kern="1200">
          <a:solidFill>
            <a:schemeClr val="tx1"/>
          </a:solidFill>
          <a:latin typeface="+mn-lt"/>
          <a:ea typeface="+mn-ea"/>
          <a:cs typeface="+mn-cs"/>
        </a:defRPr>
      </a:lvl1pPr>
      <a:lvl2pPr marL="609448" algn="l" defTabSz="609448" rtl="0" eaLnBrk="1" latinLnBrk="0" hangingPunct="1">
        <a:defRPr sz="2399" kern="1200">
          <a:solidFill>
            <a:schemeClr val="tx1"/>
          </a:solidFill>
          <a:latin typeface="+mn-lt"/>
          <a:ea typeface="+mn-ea"/>
          <a:cs typeface="+mn-cs"/>
        </a:defRPr>
      </a:lvl2pPr>
      <a:lvl3pPr marL="1218895" algn="l" defTabSz="609448" rtl="0" eaLnBrk="1" latinLnBrk="0" hangingPunct="1">
        <a:defRPr sz="2399" kern="1200">
          <a:solidFill>
            <a:schemeClr val="tx1"/>
          </a:solidFill>
          <a:latin typeface="+mn-lt"/>
          <a:ea typeface="+mn-ea"/>
          <a:cs typeface="+mn-cs"/>
        </a:defRPr>
      </a:lvl3pPr>
      <a:lvl4pPr marL="1828343" algn="l" defTabSz="609448" rtl="0" eaLnBrk="1" latinLnBrk="0" hangingPunct="1">
        <a:defRPr sz="2399" kern="1200">
          <a:solidFill>
            <a:schemeClr val="tx1"/>
          </a:solidFill>
          <a:latin typeface="+mn-lt"/>
          <a:ea typeface="+mn-ea"/>
          <a:cs typeface="+mn-cs"/>
        </a:defRPr>
      </a:lvl4pPr>
      <a:lvl5pPr marL="2437790" algn="l" defTabSz="609448" rtl="0" eaLnBrk="1" latinLnBrk="0" hangingPunct="1">
        <a:defRPr sz="2399" kern="1200">
          <a:solidFill>
            <a:schemeClr val="tx1"/>
          </a:solidFill>
          <a:latin typeface="+mn-lt"/>
          <a:ea typeface="+mn-ea"/>
          <a:cs typeface="+mn-cs"/>
        </a:defRPr>
      </a:lvl5pPr>
      <a:lvl6pPr marL="3047238" algn="l" defTabSz="609448" rtl="0" eaLnBrk="1" latinLnBrk="0" hangingPunct="1">
        <a:defRPr sz="2399" kern="1200">
          <a:solidFill>
            <a:schemeClr val="tx1"/>
          </a:solidFill>
          <a:latin typeface="+mn-lt"/>
          <a:ea typeface="+mn-ea"/>
          <a:cs typeface="+mn-cs"/>
        </a:defRPr>
      </a:lvl6pPr>
      <a:lvl7pPr marL="3656686" algn="l" defTabSz="609448" rtl="0" eaLnBrk="1" latinLnBrk="0" hangingPunct="1">
        <a:defRPr sz="2399" kern="1200">
          <a:solidFill>
            <a:schemeClr val="tx1"/>
          </a:solidFill>
          <a:latin typeface="+mn-lt"/>
          <a:ea typeface="+mn-ea"/>
          <a:cs typeface="+mn-cs"/>
        </a:defRPr>
      </a:lvl7pPr>
      <a:lvl8pPr marL="4266133" algn="l" defTabSz="609448" rtl="0" eaLnBrk="1" latinLnBrk="0" hangingPunct="1">
        <a:defRPr sz="2399" kern="1200">
          <a:solidFill>
            <a:schemeClr val="tx1"/>
          </a:solidFill>
          <a:latin typeface="+mn-lt"/>
          <a:ea typeface="+mn-ea"/>
          <a:cs typeface="+mn-cs"/>
        </a:defRPr>
      </a:lvl8pPr>
      <a:lvl9pPr marL="4875581" algn="l" defTabSz="609448" rtl="0" eaLnBrk="1" latinLnBrk="0" hangingPunct="1">
        <a:defRPr sz="2399"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7EE4A2D-3997-4832-9265-49D8FE049E97}"/>
              </a:ext>
            </a:extLst>
          </p:cNvPr>
          <p:cNvSpPr/>
          <p:nvPr/>
        </p:nvSpPr>
        <p:spPr>
          <a:xfrm>
            <a:off x="2893746" y="2942890"/>
            <a:ext cx="9295076" cy="2305580"/>
          </a:xfrm>
          <a:prstGeom prst="rect">
            <a:avLst/>
          </a:prstGeom>
          <a:solidFill>
            <a:srgbClr val="002E5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88" y="0"/>
            <a:ext cx="4949852" cy="6858000"/>
          </a:xfrm>
          <a:prstGeom prst="rect">
            <a:avLst/>
          </a:prstGeom>
        </p:spPr>
      </p:pic>
      <p:sp>
        <p:nvSpPr>
          <p:cNvPr id="9" name="Rectangle 6">
            <a:extLst>
              <a:ext uri="{FF2B5EF4-FFF2-40B4-BE49-F238E27FC236}">
                <a16:creationId xmlns:a16="http://schemas.microsoft.com/office/drawing/2014/main" id="{5D6F3026-D7E0-4402-ADCD-6EAFD6B37D8C}"/>
              </a:ext>
            </a:extLst>
          </p:cNvPr>
          <p:cNvSpPr/>
          <p:nvPr/>
        </p:nvSpPr>
        <p:spPr>
          <a:xfrm flipH="1">
            <a:off x="-14288" y="-16042"/>
            <a:ext cx="4986336" cy="6874042"/>
          </a:xfrm>
          <a:custGeom>
            <a:avLst/>
            <a:gdLst>
              <a:gd name="connsiteX0" fmla="*/ 0 w 8077200"/>
              <a:gd name="connsiteY0" fmla="*/ 0 h 7126632"/>
              <a:gd name="connsiteX1" fmla="*/ 8077200 w 8077200"/>
              <a:gd name="connsiteY1" fmla="*/ 0 h 7126632"/>
              <a:gd name="connsiteX2" fmla="*/ 8077200 w 8077200"/>
              <a:gd name="connsiteY2" fmla="*/ 7126632 h 7126632"/>
              <a:gd name="connsiteX3" fmla="*/ 0 w 8077200"/>
              <a:gd name="connsiteY3" fmla="*/ 7126632 h 7126632"/>
              <a:gd name="connsiteX4" fmla="*/ 0 w 8077200"/>
              <a:gd name="connsiteY4" fmla="*/ 0 h 7126632"/>
              <a:gd name="connsiteX0" fmla="*/ 4210050 w 8077200"/>
              <a:gd name="connsiteY0" fmla="*/ 19050 h 7126632"/>
              <a:gd name="connsiteX1" fmla="*/ 8077200 w 8077200"/>
              <a:gd name="connsiteY1" fmla="*/ 0 h 7126632"/>
              <a:gd name="connsiteX2" fmla="*/ 8077200 w 8077200"/>
              <a:gd name="connsiteY2" fmla="*/ 7126632 h 7126632"/>
              <a:gd name="connsiteX3" fmla="*/ 0 w 8077200"/>
              <a:gd name="connsiteY3" fmla="*/ 7126632 h 7126632"/>
              <a:gd name="connsiteX4" fmla="*/ 4210050 w 8077200"/>
              <a:gd name="connsiteY4" fmla="*/ 19050 h 7126632"/>
              <a:gd name="connsiteX0" fmla="*/ 2705100 w 6572250"/>
              <a:gd name="connsiteY0" fmla="*/ 19050 h 7126632"/>
              <a:gd name="connsiteX1" fmla="*/ 6572250 w 6572250"/>
              <a:gd name="connsiteY1" fmla="*/ 0 h 7126632"/>
              <a:gd name="connsiteX2" fmla="*/ 6572250 w 6572250"/>
              <a:gd name="connsiteY2" fmla="*/ 7126632 h 7126632"/>
              <a:gd name="connsiteX3" fmla="*/ 0 w 6572250"/>
              <a:gd name="connsiteY3" fmla="*/ 2935632 h 7126632"/>
              <a:gd name="connsiteX4" fmla="*/ 2705100 w 6572250"/>
              <a:gd name="connsiteY4" fmla="*/ 19050 h 7126632"/>
              <a:gd name="connsiteX0" fmla="*/ 2743200 w 6610350"/>
              <a:gd name="connsiteY0" fmla="*/ 19050 h 7126632"/>
              <a:gd name="connsiteX1" fmla="*/ 6610350 w 6610350"/>
              <a:gd name="connsiteY1" fmla="*/ 0 h 7126632"/>
              <a:gd name="connsiteX2" fmla="*/ 6610350 w 6610350"/>
              <a:gd name="connsiteY2" fmla="*/ 7126632 h 7126632"/>
              <a:gd name="connsiteX3" fmla="*/ 0 w 6610350"/>
              <a:gd name="connsiteY3" fmla="*/ 2954682 h 7126632"/>
              <a:gd name="connsiteX4" fmla="*/ 2743200 w 6610350"/>
              <a:gd name="connsiteY4" fmla="*/ 19050 h 7126632"/>
              <a:gd name="connsiteX0" fmla="*/ 2743200 w 6610350"/>
              <a:gd name="connsiteY0" fmla="*/ 19050 h 7126632"/>
              <a:gd name="connsiteX1" fmla="*/ 6610350 w 6610350"/>
              <a:gd name="connsiteY1" fmla="*/ 0 h 7126632"/>
              <a:gd name="connsiteX2" fmla="*/ 6610350 w 6610350"/>
              <a:gd name="connsiteY2" fmla="*/ 7126632 h 7126632"/>
              <a:gd name="connsiteX3" fmla="*/ 3314700 w 6610350"/>
              <a:gd name="connsiteY3" fmla="*/ 5088282 h 7126632"/>
              <a:gd name="connsiteX4" fmla="*/ 0 w 6610350"/>
              <a:gd name="connsiteY4" fmla="*/ 2954682 h 7126632"/>
              <a:gd name="connsiteX5" fmla="*/ 2743200 w 6610350"/>
              <a:gd name="connsiteY5" fmla="*/ 19050 h 7126632"/>
              <a:gd name="connsiteX0" fmla="*/ 2743200 w 6610350"/>
              <a:gd name="connsiteY0" fmla="*/ 19050 h 7126632"/>
              <a:gd name="connsiteX1" fmla="*/ 6610350 w 6610350"/>
              <a:gd name="connsiteY1" fmla="*/ 0 h 7126632"/>
              <a:gd name="connsiteX2" fmla="*/ 6610350 w 6610350"/>
              <a:gd name="connsiteY2" fmla="*/ 7126632 h 7126632"/>
              <a:gd name="connsiteX3" fmla="*/ 3067050 w 6610350"/>
              <a:gd name="connsiteY3" fmla="*/ 6097932 h 7126632"/>
              <a:gd name="connsiteX4" fmla="*/ 0 w 6610350"/>
              <a:gd name="connsiteY4" fmla="*/ 2954682 h 7126632"/>
              <a:gd name="connsiteX5" fmla="*/ 2743200 w 6610350"/>
              <a:gd name="connsiteY5" fmla="*/ 19050 h 7126632"/>
              <a:gd name="connsiteX0" fmla="*/ 2743200 w 6610350"/>
              <a:gd name="connsiteY0" fmla="*/ 19050 h 6936132"/>
              <a:gd name="connsiteX1" fmla="*/ 6610350 w 6610350"/>
              <a:gd name="connsiteY1" fmla="*/ 0 h 6936132"/>
              <a:gd name="connsiteX2" fmla="*/ 6591300 w 6610350"/>
              <a:gd name="connsiteY2" fmla="*/ 6936132 h 6936132"/>
              <a:gd name="connsiteX3" fmla="*/ 3067050 w 6610350"/>
              <a:gd name="connsiteY3" fmla="*/ 6097932 h 6936132"/>
              <a:gd name="connsiteX4" fmla="*/ 0 w 6610350"/>
              <a:gd name="connsiteY4" fmla="*/ 2954682 h 6936132"/>
              <a:gd name="connsiteX5" fmla="*/ 2743200 w 6610350"/>
              <a:gd name="connsiteY5" fmla="*/ 19050 h 6936132"/>
              <a:gd name="connsiteX0" fmla="*/ 2743200 w 6610350"/>
              <a:gd name="connsiteY0" fmla="*/ 19050 h 6936132"/>
              <a:gd name="connsiteX1" fmla="*/ 6610350 w 6610350"/>
              <a:gd name="connsiteY1" fmla="*/ 0 h 6936132"/>
              <a:gd name="connsiteX2" fmla="*/ 6591300 w 6610350"/>
              <a:gd name="connsiteY2" fmla="*/ 6936132 h 6936132"/>
              <a:gd name="connsiteX3" fmla="*/ 4114800 w 6610350"/>
              <a:gd name="connsiteY3" fmla="*/ 6326532 h 6936132"/>
              <a:gd name="connsiteX4" fmla="*/ 3067050 w 6610350"/>
              <a:gd name="connsiteY4" fmla="*/ 6097932 h 6936132"/>
              <a:gd name="connsiteX5" fmla="*/ 0 w 6610350"/>
              <a:gd name="connsiteY5" fmla="*/ 2954682 h 6936132"/>
              <a:gd name="connsiteX6" fmla="*/ 2743200 w 6610350"/>
              <a:gd name="connsiteY6" fmla="*/ 19050 h 6936132"/>
              <a:gd name="connsiteX0" fmla="*/ 2743200 w 6610350"/>
              <a:gd name="connsiteY0" fmla="*/ 19050 h 6936132"/>
              <a:gd name="connsiteX1" fmla="*/ 6610350 w 6610350"/>
              <a:gd name="connsiteY1" fmla="*/ 0 h 6936132"/>
              <a:gd name="connsiteX2" fmla="*/ 6591300 w 6610350"/>
              <a:gd name="connsiteY2" fmla="*/ 6936132 h 6936132"/>
              <a:gd name="connsiteX3" fmla="*/ 2305050 w 6610350"/>
              <a:gd name="connsiteY3" fmla="*/ 6878982 h 6936132"/>
              <a:gd name="connsiteX4" fmla="*/ 3067050 w 6610350"/>
              <a:gd name="connsiteY4" fmla="*/ 6097932 h 6936132"/>
              <a:gd name="connsiteX5" fmla="*/ 0 w 6610350"/>
              <a:gd name="connsiteY5" fmla="*/ 2954682 h 6936132"/>
              <a:gd name="connsiteX6" fmla="*/ 2743200 w 6610350"/>
              <a:gd name="connsiteY6" fmla="*/ 19050 h 6936132"/>
              <a:gd name="connsiteX0" fmla="*/ 2743200 w 6610350"/>
              <a:gd name="connsiteY0" fmla="*/ 19050 h 6936132"/>
              <a:gd name="connsiteX1" fmla="*/ 6610350 w 6610350"/>
              <a:gd name="connsiteY1" fmla="*/ 0 h 6936132"/>
              <a:gd name="connsiteX2" fmla="*/ 6591300 w 6610350"/>
              <a:gd name="connsiteY2" fmla="*/ 6936132 h 6936132"/>
              <a:gd name="connsiteX3" fmla="*/ 2305050 w 6610350"/>
              <a:gd name="connsiteY3" fmla="*/ 6878982 h 6936132"/>
              <a:gd name="connsiteX4" fmla="*/ 3067050 w 6610350"/>
              <a:gd name="connsiteY4" fmla="*/ 6059832 h 6936132"/>
              <a:gd name="connsiteX5" fmla="*/ 0 w 6610350"/>
              <a:gd name="connsiteY5" fmla="*/ 2954682 h 6936132"/>
              <a:gd name="connsiteX6" fmla="*/ 2743200 w 6610350"/>
              <a:gd name="connsiteY6" fmla="*/ 19050 h 6936132"/>
              <a:gd name="connsiteX0" fmla="*/ 2743200 w 6610350"/>
              <a:gd name="connsiteY0" fmla="*/ 19050 h 6917082"/>
              <a:gd name="connsiteX1" fmla="*/ 6610350 w 6610350"/>
              <a:gd name="connsiteY1" fmla="*/ 0 h 6917082"/>
              <a:gd name="connsiteX2" fmla="*/ 6591300 w 6610350"/>
              <a:gd name="connsiteY2" fmla="*/ 6917082 h 6917082"/>
              <a:gd name="connsiteX3" fmla="*/ 2305050 w 6610350"/>
              <a:gd name="connsiteY3" fmla="*/ 6878982 h 6917082"/>
              <a:gd name="connsiteX4" fmla="*/ 3067050 w 6610350"/>
              <a:gd name="connsiteY4" fmla="*/ 6059832 h 6917082"/>
              <a:gd name="connsiteX5" fmla="*/ 0 w 6610350"/>
              <a:gd name="connsiteY5" fmla="*/ 2954682 h 6917082"/>
              <a:gd name="connsiteX6" fmla="*/ 2743200 w 6610350"/>
              <a:gd name="connsiteY6" fmla="*/ 19050 h 6917082"/>
              <a:gd name="connsiteX0" fmla="*/ 2743200 w 6610350"/>
              <a:gd name="connsiteY0" fmla="*/ 19050 h 6898032"/>
              <a:gd name="connsiteX1" fmla="*/ 6610350 w 6610350"/>
              <a:gd name="connsiteY1" fmla="*/ 0 h 6898032"/>
              <a:gd name="connsiteX2" fmla="*/ 6591300 w 6610350"/>
              <a:gd name="connsiteY2" fmla="*/ 6898032 h 6898032"/>
              <a:gd name="connsiteX3" fmla="*/ 2305050 w 6610350"/>
              <a:gd name="connsiteY3" fmla="*/ 6878982 h 6898032"/>
              <a:gd name="connsiteX4" fmla="*/ 3067050 w 6610350"/>
              <a:gd name="connsiteY4" fmla="*/ 6059832 h 6898032"/>
              <a:gd name="connsiteX5" fmla="*/ 0 w 6610350"/>
              <a:gd name="connsiteY5" fmla="*/ 2954682 h 6898032"/>
              <a:gd name="connsiteX6" fmla="*/ 2743200 w 6610350"/>
              <a:gd name="connsiteY6" fmla="*/ 19050 h 6898032"/>
              <a:gd name="connsiteX0" fmla="*/ 2743200 w 6610350"/>
              <a:gd name="connsiteY0" fmla="*/ 19050 h 6898032"/>
              <a:gd name="connsiteX1" fmla="*/ 6610350 w 6610350"/>
              <a:gd name="connsiteY1" fmla="*/ 0 h 6898032"/>
              <a:gd name="connsiteX2" fmla="*/ 6591300 w 6610350"/>
              <a:gd name="connsiteY2" fmla="*/ 6898032 h 6898032"/>
              <a:gd name="connsiteX3" fmla="*/ 2305050 w 6610350"/>
              <a:gd name="connsiteY3" fmla="*/ 6878982 h 6898032"/>
              <a:gd name="connsiteX4" fmla="*/ 3028950 w 6610350"/>
              <a:gd name="connsiteY4" fmla="*/ 6059832 h 6898032"/>
              <a:gd name="connsiteX5" fmla="*/ 0 w 6610350"/>
              <a:gd name="connsiteY5" fmla="*/ 2954682 h 6898032"/>
              <a:gd name="connsiteX6" fmla="*/ 2743200 w 6610350"/>
              <a:gd name="connsiteY6" fmla="*/ 19050 h 6898032"/>
              <a:gd name="connsiteX0" fmla="*/ 2743200 w 6610350"/>
              <a:gd name="connsiteY0" fmla="*/ 19050 h 6898032"/>
              <a:gd name="connsiteX1" fmla="*/ 6610350 w 6610350"/>
              <a:gd name="connsiteY1" fmla="*/ 0 h 6898032"/>
              <a:gd name="connsiteX2" fmla="*/ 6591300 w 6610350"/>
              <a:gd name="connsiteY2" fmla="*/ 6898032 h 6898032"/>
              <a:gd name="connsiteX3" fmla="*/ 2305050 w 6610350"/>
              <a:gd name="connsiteY3" fmla="*/ 6878982 h 6898032"/>
              <a:gd name="connsiteX4" fmla="*/ 3028950 w 6610350"/>
              <a:gd name="connsiteY4" fmla="*/ 6059832 h 6898032"/>
              <a:gd name="connsiteX5" fmla="*/ 0 w 6610350"/>
              <a:gd name="connsiteY5" fmla="*/ 2954682 h 6898032"/>
              <a:gd name="connsiteX6" fmla="*/ 2743200 w 6610350"/>
              <a:gd name="connsiteY6" fmla="*/ 19050 h 6898032"/>
              <a:gd name="connsiteX0" fmla="*/ 2667000 w 6610350"/>
              <a:gd name="connsiteY0" fmla="*/ 19050 h 6898032"/>
              <a:gd name="connsiteX1" fmla="*/ 6610350 w 6610350"/>
              <a:gd name="connsiteY1" fmla="*/ 0 h 6898032"/>
              <a:gd name="connsiteX2" fmla="*/ 6591300 w 6610350"/>
              <a:gd name="connsiteY2" fmla="*/ 6898032 h 6898032"/>
              <a:gd name="connsiteX3" fmla="*/ 2305050 w 6610350"/>
              <a:gd name="connsiteY3" fmla="*/ 6878982 h 6898032"/>
              <a:gd name="connsiteX4" fmla="*/ 3028950 w 6610350"/>
              <a:gd name="connsiteY4" fmla="*/ 6059832 h 6898032"/>
              <a:gd name="connsiteX5" fmla="*/ 0 w 6610350"/>
              <a:gd name="connsiteY5" fmla="*/ 2954682 h 6898032"/>
              <a:gd name="connsiteX6" fmla="*/ 2667000 w 6610350"/>
              <a:gd name="connsiteY6" fmla="*/ 19050 h 6898032"/>
              <a:gd name="connsiteX0" fmla="*/ 2705100 w 6648450"/>
              <a:gd name="connsiteY0" fmla="*/ 19050 h 6898032"/>
              <a:gd name="connsiteX1" fmla="*/ 6648450 w 6648450"/>
              <a:gd name="connsiteY1" fmla="*/ 0 h 6898032"/>
              <a:gd name="connsiteX2" fmla="*/ 6629400 w 6648450"/>
              <a:gd name="connsiteY2" fmla="*/ 6898032 h 6898032"/>
              <a:gd name="connsiteX3" fmla="*/ 2343150 w 6648450"/>
              <a:gd name="connsiteY3" fmla="*/ 6878982 h 6898032"/>
              <a:gd name="connsiteX4" fmla="*/ 3067050 w 6648450"/>
              <a:gd name="connsiteY4" fmla="*/ 6059832 h 6898032"/>
              <a:gd name="connsiteX5" fmla="*/ 0 w 6648450"/>
              <a:gd name="connsiteY5" fmla="*/ 2954682 h 6898032"/>
              <a:gd name="connsiteX6" fmla="*/ 2705100 w 6648450"/>
              <a:gd name="connsiteY6" fmla="*/ 19050 h 6898032"/>
              <a:gd name="connsiteX0" fmla="*/ 2705100 w 6648450"/>
              <a:gd name="connsiteY0" fmla="*/ 0 h 6898032"/>
              <a:gd name="connsiteX1" fmla="*/ 6648450 w 6648450"/>
              <a:gd name="connsiteY1" fmla="*/ 0 h 6898032"/>
              <a:gd name="connsiteX2" fmla="*/ 6629400 w 6648450"/>
              <a:gd name="connsiteY2" fmla="*/ 6898032 h 6898032"/>
              <a:gd name="connsiteX3" fmla="*/ 2343150 w 6648450"/>
              <a:gd name="connsiteY3" fmla="*/ 6878982 h 6898032"/>
              <a:gd name="connsiteX4" fmla="*/ 3067050 w 6648450"/>
              <a:gd name="connsiteY4" fmla="*/ 6059832 h 6898032"/>
              <a:gd name="connsiteX5" fmla="*/ 0 w 6648450"/>
              <a:gd name="connsiteY5" fmla="*/ 2954682 h 6898032"/>
              <a:gd name="connsiteX6" fmla="*/ 2705100 w 6648450"/>
              <a:gd name="connsiteY6" fmla="*/ 0 h 6898032"/>
              <a:gd name="connsiteX0" fmla="*/ 2734129 w 6648450"/>
              <a:gd name="connsiteY0" fmla="*/ 0 h 6912546"/>
              <a:gd name="connsiteX1" fmla="*/ 6648450 w 6648450"/>
              <a:gd name="connsiteY1" fmla="*/ 14514 h 6912546"/>
              <a:gd name="connsiteX2" fmla="*/ 6629400 w 6648450"/>
              <a:gd name="connsiteY2" fmla="*/ 6912546 h 6912546"/>
              <a:gd name="connsiteX3" fmla="*/ 2343150 w 6648450"/>
              <a:gd name="connsiteY3" fmla="*/ 6893496 h 6912546"/>
              <a:gd name="connsiteX4" fmla="*/ 3067050 w 6648450"/>
              <a:gd name="connsiteY4" fmla="*/ 6074346 h 6912546"/>
              <a:gd name="connsiteX5" fmla="*/ 0 w 6648450"/>
              <a:gd name="connsiteY5" fmla="*/ 2969196 h 6912546"/>
              <a:gd name="connsiteX6" fmla="*/ 2734129 w 6648450"/>
              <a:gd name="connsiteY6" fmla="*/ 0 h 6912546"/>
              <a:gd name="connsiteX0" fmla="*/ 2734129 w 6662964"/>
              <a:gd name="connsiteY0" fmla="*/ 14515 h 6927061"/>
              <a:gd name="connsiteX1" fmla="*/ 6662964 w 6662964"/>
              <a:gd name="connsiteY1" fmla="*/ 0 h 6927061"/>
              <a:gd name="connsiteX2" fmla="*/ 6629400 w 6662964"/>
              <a:gd name="connsiteY2" fmla="*/ 6927061 h 6927061"/>
              <a:gd name="connsiteX3" fmla="*/ 2343150 w 6662964"/>
              <a:gd name="connsiteY3" fmla="*/ 6908011 h 6927061"/>
              <a:gd name="connsiteX4" fmla="*/ 3067050 w 6662964"/>
              <a:gd name="connsiteY4" fmla="*/ 6088861 h 6927061"/>
              <a:gd name="connsiteX5" fmla="*/ 0 w 6662964"/>
              <a:gd name="connsiteY5" fmla="*/ 2983711 h 6927061"/>
              <a:gd name="connsiteX6" fmla="*/ 2734129 w 6662964"/>
              <a:gd name="connsiteY6" fmla="*/ 14515 h 6927061"/>
              <a:gd name="connsiteX0" fmla="*/ 2734129 w 6648450"/>
              <a:gd name="connsiteY0" fmla="*/ 29029 h 6941575"/>
              <a:gd name="connsiteX1" fmla="*/ 6648450 w 6648450"/>
              <a:gd name="connsiteY1" fmla="*/ 0 h 6941575"/>
              <a:gd name="connsiteX2" fmla="*/ 6629400 w 6648450"/>
              <a:gd name="connsiteY2" fmla="*/ 6941575 h 6941575"/>
              <a:gd name="connsiteX3" fmla="*/ 2343150 w 6648450"/>
              <a:gd name="connsiteY3" fmla="*/ 6922525 h 6941575"/>
              <a:gd name="connsiteX4" fmla="*/ 3067050 w 6648450"/>
              <a:gd name="connsiteY4" fmla="*/ 6103375 h 6941575"/>
              <a:gd name="connsiteX5" fmla="*/ 0 w 6648450"/>
              <a:gd name="connsiteY5" fmla="*/ 2998225 h 6941575"/>
              <a:gd name="connsiteX6" fmla="*/ 2734129 w 6648450"/>
              <a:gd name="connsiteY6" fmla="*/ 29029 h 6941575"/>
              <a:gd name="connsiteX0" fmla="*/ 2734129 w 6648450"/>
              <a:gd name="connsiteY0" fmla="*/ 14515 h 6927061"/>
              <a:gd name="connsiteX1" fmla="*/ 6648450 w 6648450"/>
              <a:gd name="connsiteY1" fmla="*/ 0 h 6927061"/>
              <a:gd name="connsiteX2" fmla="*/ 6629400 w 6648450"/>
              <a:gd name="connsiteY2" fmla="*/ 6927061 h 6927061"/>
              <a:gd name="connsiteX3" fmla="*/ 2343150 w 6648450"/>
              <a:gd name="connsiteY3" fmla="*/ 6908011 h 6927061"/>
              <a:gd name="connsiteX4" fmla="*/ 3067050 w 6648450"/>
              <a:gd name="connsiteY4" fmla="*/ 6088861 h 6927061"/>
              <a:gd name="connsiteX5" fmla="*/ 0 w 6648450"/>
              <a:gd name="connsiteY5" fmla="*/ 2983711 h 6927061"/>
              <a:gd name="connsiteX6" fmla="*/ 2734129 w 6648450"/>
              <a:gd name="connsiteY6" fmla="*/ 14515 h 6927061"/>
              <a:gd name="connsiteX0" fmla="*/ 2734129 w 6648450"/>
              <a:gd name="connsiteY0" fmla="*/ 14515 h 6912547"/>
              <a:gd name="connsiteX1" fmla="*/ 6648450 w 6648450"/>
              <a:gd name="connsiteY1" fmla="*/ 0 h 6912547"/>
              <a:gd name="connsiteX2" fmla="*/ 6614885 w 6648450"/>
              <a:gd name="connsiteY2" fmla="*/ 6912547 h 6912547"/>
              <a:gd name="connsiteX3" fmla="*/ 2343150 w 6648450"/>
              <a:gd name="connsiteY3" fmla="*/ 6908011 h 6912547"/>
              <a:gd name="connsiteX4" fmla="*/ 3067050 w 6648450"/>
              <a:gd name="connsiteY4" fmla="*/ 6088861 h 6912547"/>
              <a:gd name="connsiteX5" fmla="*/ 0 w 6648450"/>
              <a:gd name="connsiteY5" fmla="*/ 2983711 h 6912547"/>
              <a:gd name="connsiteX6" fmla="*/ 2734129 w 6648450"/>
              <a:gd name="connsiteY6" fmla="*/ 14515 h 6912547"/>
              <a:gd name="connsiteX0" fmla="*/ 2734129 w 6687457"/>
              <a:gd name="connsiteY0" fmla="*/ 14515 h 6912547"/>
              <a:gd name="connsiteX1" fmla="*/ 6648450 w 6687457"/>
              <a:gd name="connsiteY1" fmla="*/ 0 h 6912547"/>
              <a:gd name="connsiteX2" fmla="*/ 6687457 w 6687457"/>
              <a:gd name="connsiteY2" fmla="*/ 90654 h 6912547"/>
              <a:gd name="connsiteX3" fmla="*/ 6614885 w 6687457"/>
              <a:gd name="connsiteY3" fmla="*/ 6912547 h 6912547"/>
              <a:gd name="connsiteX4" fmla="*/ 2343150 w 6687457"/>
              <a:gd name="connsiteY4" fmla="*/ 6908011 h 6912547"/>
              <a:gd name="connsiteX5" fmla="*/ 3067050 w 6687457"/>
              <a:gd name="connsiteY5" fmla="*/ 6088861 h 6912547"/>
              <a:gd name="connsiteX6" fmla="*/ 0 w 6687457"/>
              <a:gd name="connsiteY6" fmla="*/ 2983711 h 6912547"/>
              <a:gd name="connsiteX7" fmla="*/ 2734129 w 6687457"/>
              <a:gd name="connsiteY7" fmla="*/ 14515 h 6912547"/>
              <a:gd name="connsiteX0" fmla="*/ 2734129 w 6658429"/>
              <a:gd name="connsiteY0" fmla="*/ 14515 h 6912547"/>
              <a:gd name="connsiteX1" fmla="*/ 6648450 w 6658429"/>
              <a:gd name="connsiteY1" fmla="*/ 0 h 6912547"/>
              <a:gd name="connsiteX2" fmla="*/ 6658429 w 6658429"/>
              <a:gd name="connsiteY2" fmla="*/ 76140 h 6912547"/>
              <a:gd name="connsiteX3" fmla="*/ 6614885 w 6658429"/>
              <a:gd name="connsiteY3" fmla="*/ 6912547 h 6912547"/>
              <a:gd name="connsiteX4" fmla="*/ 2343150 w 6658429"/>
              <a:gd name="connsiteY4" fmla="*/ 6908011 h 6912547"/>
              <a:gd name="connsiteX5" fmla="*/ 3067050 w 6658429"/>
              <a:gd name="connsiteY5" fmla="*/ 6088861 h 6912547"/>
              <a:gd name="connsiteX6" fmla="*/ 0 w 6658429"/>
              <a:gd name="connsiteY6" fmla="*/ 2983711 h 6912547"/>
              <a:gd name="connsiteX7" fmla="*/ 2734129 w 6658429"/>
              <a:gd name="connsiteY7" fmla="*/ 14515 h 6912547"/>
              <a:gd name="connsiteX0" fmla="*/ 2734129 w 6648450"/>
              <a:gd name="connsiteY0" fmla="*/ 14515 h 6912547"/>
              <a:gd name="connsiteX1" fmla="*/ 6648450 w 6648450"/>
              <a:gd name="connsiteY1" fmla="*/ 0 h 6912547"/>
              <a:gd name="connsiteX2" fmla="*/ 6614885 w 6648450"/>
              <a:gd name="connsiteY2" fmla="*/ 6912547 h 6912547"/>
              <a:gd name="connsiteX3" fmla="*/ 2343150 w 6648450"/>
              <a:gd name="connsiteY3" fmla="*/ 6908011 h 6912547"/>
              <a:gd name="connsiteX4" fmla="*/ 3067050 w 6648450"/>
              <a:gd name="connsiteY4" fmla="*/ 6088861 h 6912547"/>
              <a:gd name="connsiteX5" fmla="*/ 0 w 6648450"/>
              <a:gd name="connsiteY5" fmla="*/ 2983711 h 6912547"/>
              <a:gd name="connsiteX6" fmla="*/ 2734129 w 6648450"/>
              <a:gd name="connsiteY6" fmla="*/ 14515 h 6912547"/>
              <a:gd name="connsiteX0" fmla="*/ 2734129 w 6648450"/>
              <a:gd name="connsiteY0" fmla="*/ 14515 h 6912547"/>
              <a:gd name="connsiteX1" fmla="*/ 6648450 w 6648450"/>
              <a:gd name="connsiteY1" fmla="*/ 0 h 6912547"/>
              <a:gd name="connsiteX2" fmla="*/ 6614885 w 6648450"/>
              <a:gd name="connsiteY2" fmla="*/ 6912547 h 6912547"/>
              <a:gd name="connsiteX3" fmla="*/ 2343150 w 6648450"/>
              <a:gd name="connsiteY3" fmla="*/ 6908011 h 6912547"/>
              <a:gd name="connsiteX4" fmla="*/ 3067050 w 6648450"/>
              <a:gd name="connsiteY4" fmla="*/ 6088861 h 6912547"/>
              <a:gd name="connsiteX5" fmla="*/ 0 w 6648450"/>
              <a:gd name="connsiteY5" fmla="*/ 2983711 h 6912547"/>
              <a:gd name="connsiteX6" fmla="*/ 2734129 w 6648450"/>
              <a:gd name="connsiteY6" fmla="*/ 14515 h 6912547"/>
              <a:gd name="connsiteX0" fmla="*/ 2734129 w 6648450"/>
              <a:gd name="connsiteY0" fmla="*/ 14515 h 6927061"/>
              <a:gd name="connsiteX1" fmla="*/ 6648450 w 6648450"/>
              <a:gd name="connsiteY1" fmla="*/ 0 h 6927061"/>
              <a:gd name="connsiteX2" fmla="*/ 6643913 w 6648450"/>
              <a:gd name="connsiteY2" fmla="*/ 6927061 h 6927061"/>
              <a:gd name="connsiteX3" fmla="*/ 2343150 w 6648450"/>
              <a:gd name="connsiteY3" fmla="*/ 6908011 h 6927061"/>
              <a:gd name="connsiteX4" fmla="*/ 3067050 w 6648450"/>
              <a:gd name="connsiteY4" fmla="*/ 6088861 h 6927061"/>
              <a:gd name="connsiteX5" fmla="*/ 0 w 6648450"/>
              <a:gd name="connsiteY5" fmla="*/ 2983711 h 6927061"/>
              <a:gd name="connsiteX6" fmla="*/ 2734129 w 6648450"/>
              <a:gd name="connsiteY6" fmla="*/ 14515 h 6927061"/>
              <a:gd name="connsiteX0" fmla="*/ 2734129 w 6648450"/>
              <a:gd name="connsiteY0" fmla="*/ 14515 h 6912547"/>
              <a:gd name="connsiteX1" fmla="*/ 6648450 w 6648450"/>
              <a:gd name="connsiteY1" fmla="*/ 0 h 6912547"/>
              <a:gd name="connsiteX2" fmla="*/ 6643913 w 6648450"/>
              <a:gd name="connsiteY2" fmla="*/ 6912547 h 6912547"/>
              <a:gd name="connsiteX3" fmla="*/ 2343150 w 6648450"/>
              <a:gd name="connsiteY3" fmla="*/ 6908011 h 6912547"/>
              <a:gd name="connsiteX4" fmla="*/ 3067050 w 6648450"/>
              <a:gd name="connsiteY4" fmla="*/ 6088861 h 6912547"/>
              <a:gd name="connsiteX5" fmla="*/ 0 w 6648450"/>
              <a:gd name="connsiteY5" fmla="*/ 2983711 h 6912547"/>
              <a:gd name="connsiteX6" fmla="*/ 2734129 w 6648450"/>
              <a:gd name="connsiteY6" fmla="*/ 14515 h 6912547"/>
              <a:gd name="connsiteX0" fmla="*/ 2734129 w 6648450"/>
              <a:gd name="connsiteY0" fmla="*/ 0 h 6927060"/>
              <a:gd name="connsiteX1" fmla="*/ 6648450 w 6648450"/>
              <a:gd name="connsiteY1" fmla="*/ 14513 h 6927060"/>
              <a:gd name="connsiteX2" fmla="*/ 6643913 w 6648450"/>
              <a:gd name="connsiteY2" fmla="*/ 6927060 h 6927060"/>
              <a:gd name="connsiteX3" fmla="*/ 2343150 w 6648450"/>
              <a:gd name="connsiteY3" fmla="*/ 6922524 h 6927060"/>
              <a:gd name="connsiteX4" fmla="*/ 3067050 w 6648450"/>
              <a:gd name="connsiteY4" fmla="*/ 6103374 h 6927060"/>
              <a:gd name="connsiteX5" fmla="*/ 0 w 6648450"/>
              <a:gd name="connsiteY5" fmla="*/ 2998224 h 6927060"/>
              <a:gd name="connsiteX6" fmla="*/ 2734129 w 6648450"/>
              <a:gd name="connsiteY6" fmla="*/ 0 h 6927060"/>
              <a:gd name="connsiteX0" fmla="*/ 2719615 w 6648450"/>
              <a:gd name="connsiteY0" fmla="*/ 1 h 6912547"/>
              <a:gd name="connsiteX1" fmla="*/ 6648450 w 6648450"/>
              <a:gd name="connsiteY1" fmla="*/ 0 h 6912547"/>
              <a:gd name="connsiteX2" fmla="*/ 6643913 w 6648450"/>
              <a:gd name="connsiteY2" fmla="*/ 6912547 h 6912547"/>
              <a:gd name="connsiteX3" fmla="*/ 2343150 w 6648450"/>
              <a:gd name="connsiteY3" fmla="*/ 6908011 h 6912547"/>
              <a:gd name="connsiteX4" fmla="*/ 3067050 w 6648450"/>
              <a:gd name="connsiteY4" fmla="*/ 6088861 h 6912547"/>
              <a:gd name="connsiteX5" fmla="*/ 0 w 6648450"/>
              <a:gd name="connsiteY5" fmla="*/ 2983711 h 6912547"/>
              <a:gd name="connsiteX6" fmla="*/ 2719615 w 6648450"/>
              <a:gd name="connsiteY6" fmla="*/ 1 h 6912547"/>
              <a:gd name="connsiteX0" fmla="*/ 2719615 w 6648450"/>
              <a:gd name="connsiteY0" fmla="*/ 1 h 6912547"/>
              <a:gd name="connsiteX1" fmla="*/ 6648450 w 6648450"/>
              <a:gd name="connsiteY1" fmla="*/ 0 h 6912547"/>
              <a:gd name="connsiteX2" fmla="*/ 6643913 w 6648450"/>
              <a:gd name="connsiteY2" fmla="*/ 6912547 h 6912547"/>
              <a:gd name="connsiteX3" fmla="*/ 2343150 w 6648450"/>
              <a:gd name="connsiteY3" fmla="*/ 6908011 h 6912547"/>
              <a:gd name="connsiteX4" fmla="*/ 3067050 w 6648450"/>
              <a:gd name="connsiteY4" fmla="*/ 6058381 h 6912547"/>
              <a:gd name="connsiteX5" fmla="*/ 0 w 6648450"/>
              <a:gd name="connsiteY5" fmla="*/ 2983711 h 6912547"/>
              <a:gd name="connsiteX6" fmla="*/ 2719615 w 6648450"/>
              <a:gd name="connsiteY6" fmla="*/ 1 h 6912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48450" h="6912547">
                <a:moveTo>
                  <a:pt x="2719615" y="1"/>
                </a:moveTo>
                <a:lnTo>
                  <a:pt x="6648450" y="0"/>
                </a:lnTo>
                <a:cubicBezTo>
                  <a:pt x="6646938" y="2309020"/>
                  <a:pt x="6645425" y="4603527"/>
                  <a:pt x="6643913" y="6912547"/>
                </a:cubicBezTo>
                <a:lnTo>
                  <a:pt x="2343150" y="6908011"/>
                </a:lnTo>
                <a:lnTo>
                  <a:pt x="3067050" y="6058381"/>
                </a:lnTo>
                <a:lnTo>
                  <a:pt x="0" y="2983711"/>
                </a:lnTo>
                <a:lnTo>
                  <a:pt x="2719615" y="1"/>
                </a:lnTo>
                <a:close/>
              </a:path>
            </a:pathLst>
          </a:custGeom>
          <a:solidFill>
            <a:srgbClr val="2C2C2C">
              <a:alpha val="58000"/>
            </a:srgbClr>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a:ea typeface="+mn-ea"/>
              <a:cs typeface="+mn-cs"/>
            </a:endParaRPr>
          </a:p>
        </p:txBody>
      </p:sp>
      <p:sp>
        <p:nvSpPr>
          <p:cNvPr id="20" name="Rectangle 19">
            <a:extLst>
              <a:ext uri="{FF2B5EF4-FFF2-40B4-BE49-F238E27FC236}">
                <a16:creationId xmlns:a16="http://schemas.microsoft.com/office/drawing/2014/main" id="{3DA5262C-1105-4D66-BBA0-8CAD52E710A8}"/>
              </a:ext>
            </a:extLst>
          </p:cNvPr>
          <p:cNvSpPr/>
          <p:nvPr/>
        </p:nvSpPr>
        <p:spPr>
          <a:xfrm>
            <a:off x="6644837" y="6392531"/>
            <a:ext cx="8125883" cy="261610"/>
          </a:xfrm>
          <a:prstGeom prst="rect">
            <a:avLst/>
          </a:prstGeom>
        </p:spPr>
        <p:txBody>
          <a:bodyPr>
            <a:spAutoFit/>
          </a:bodyPr>
          <a:lstStyle/>
          <a:p>
            <a:pPr algn="l"/>
            <a:r>
              <a:rPr lang="en-US" sz="1100" dirty="0">
                <a:solidFill>
                  <a:schemeClr val="tx1">
                    <a:lumMod val="75000"/>
                  </a:schemeClr>
                </a:solidFill>
                <a:cs typeface="Arial" panose="020B0604020202020204" pitchFamily="34" charset="0"/>
              </a:rPr>
              <a:t>© 2020  YASH Technologies | www.yash.com | Confidential</a:t>
            </a:r>
            <a:endParaRPr lang="en-IN" sz="1100" dirty="0">
              <a:solidFill>
                <a:schemeClr val="tx1">
                  <a:lumMod val="75000"/>
                </a:schemeClr>
              </a:solidFill>
              <a:cs typeface="Arial" panose="020B0604020202020204" pitchFamily="34" charset="0"/>
            </a:endParaRPr>
          </a:p>
        </p:txBody>
      </p:sp>
      <p:sp>
        <p:nvSpPr>
          <p:cNvPr id="8" name="Title 7">
            <a:extLst>
              <a:ext uri="{FF2B5EF4-FFF2-40B4-BE49-F238E27FC236}">
                <a16:creationId xmlns:a16="http://schemas.microsoft.com/office/drawing/2014/main" id="{444450EF-E9A3-4EAC-9732-FD5A1B082FEC}"/>
              </a:ext>
            </a:extLst>
          </p:cNvPr>
          <p:cNvSpPr>
            <a:spLocks noGrp="1"/>
          </p:cNvSpPr>
          <p:nvPr>
            <p:ph type="ctrTitle"/>
          </p:nvPr>
        </p:nvSpPr>
        <p:spPr>
          <a:xfrm>
            <a:off x="4972048" y="3689281"/>
            <a:ext cx="7124923" cy="729742"/>
          </a:xfrm>
        </p:spPr>
        <p:txBody>
          <a:bodyPr anchor="t">
            <a:noAutofit/>
          </a:bodyPr>
          <a:lstStyle/>
          <a:p>
            <a:r>
              <a:rPr lang="en-US" sz="3600" dirty="0">
                <a:latin typeface="+mn-lt"/>
              </a:rPr>
              <a:t>Salesforce Solution for Interview Questions Picker Tool (Phase – 2)</a:t>
            </a:r>
          </a:p>
        </p:txBody>
      </p:sp>
      <p:sp>
        <p:nvSpPr>
          <p:cNvPr id="10" name="Subtitle 9">
            <a:extLst>
              <a:ext uri="{FF2B5EF4-FFF2-40B4-BE49-F238E27FC236}">
                <a16:creationId xmlns:a16="http://schemas.microsoft.com/office/drawing/2014/main" id="{242E1177-9B77-4575-A254-1A8C5521E28A}"/>
              </a:ext>
            </a:extLst>
          </p:cNvPr>
          <p:cNvSpPr>
            <a:spLocks noGrp="1"/>
          </p:cNvSpPr>
          <p:nvPr>
            <p:ph type="subTitle" idx="1"/>
          </p:nvPr>
        </p:nvSpPr>
        <p:spPr>
          <a:xfrm>
            <a:off x="6546941" y="4649750"/>
            <a:ext cx="3975135" cy="598720"/>
          </a:xfrm>
        </p:spPr>
        <p:txBody>
          <a:bodyPr anchor="t"/>
          <a:lstStyle/>
          <a:p>
            <a:r>
              <a:rPr lang="en-US" b="1" dirty="0">
                <a:solidFill>
                  <a:schemeClr val="bg1"/>
                </a:solidFill>
                <a:cs typeface="Arial"/>
              </a:rPr>
              <a:t>Jan – 2021 </a:t>
            </a:r>
          </a:p>
          <a:p>
            <a:r>
              <a:rPr lang="en-US" b="1" dirty="0">
                <a:solidFill>
                  <a:schemeClr val="bg1"/>
                </a:solidFill>
                <a:cs typeface="Arial"/>
              </a:rPr>
              <a:t> PTG - SFDC</a:t>
            </a:r>
          </a:p>
        </p:txBody>
      </p:sp>
      <p:grpSp>
        <p:nvGrpSpPr>
          <p:cNvPr id="12" name="Group 11">
            <a:extLst>
              <a:ext uri="{FF2B5EF4-FFF2-40B4-BE49-F238E27FC236}">
                <a16:creationId xmlns:a16="http://schemas.microsoft.com/office/drawing/2014/main" id="{3D668B91-80C9-4CD7-9F84-4640839447C1}"/>
              </a:ext>
            </a:extLst>
          </p:cNvPr>
          <p:cNvGrpSpPr/>
          <p:nvPr/>
        </p:nvGrpSpPr>
        <p:grpSpPr>
          <a:xfrm flipH="1">
            <a:off x="2667930" y="-16041"/>
            <a:ext cx="2957513" cy="6874042"/>
            <a:chOff x="4819650" y="-29030"/>
            <a:chExt cx="3943350" cy="6916059"/>
          </a:xfrm>
        </p:grpSpPr>
        <p:sp>
          <p:nvSpPr>
            <p:cNvPr id="13" name="Rectangle 3">
              <a:extLst>
                <a:ext uri="{FF2B5EF4-FFF2-40B4-BE49-F238E27FC236}">
                  <a16:creationId xmlns:a16="http://schemas.microsoft.com/office/drawing/2014/main" id="{ECCF95FB-0035-4ADC-AE4A-9C41E61FA4F9}"/>
                </a:ext>
              </a:extLst>
            </p:cNvPr>
            <p:cNvSpPr/>
            <p:nvPr/>
          </p:nvSpPr>
          <p:spPr>
            <a:xfrm>
              <a:off x="4819651" y="-29030"/>
              <a:ext cx="3642261" cy="2981779"/>
            </a:xfrm>
            <a:custGeom>
              <a:avLst/>
              <a:gdLst>
                <a:gd name="connsiteX0" fmla="*/ 0 w 5772150"/>
                <a:gd name="connsiteY0" fmla="*/ 0 h 3200400"/>
                <a:gd name="connsiteX1" fmla="*/ 5772150 w 5772150"/>
                <a:gd name="connsiteY1" fmla="*/ 0 h 3200400"/>
                <a:gd name="connsiteX2" fmla="*/ 5772150 w 5772150"/>
                <a:gd name="connsiteY2" fmla="*/ 3200400 h 3200400"/>
                <a:gd name="connsiteX3" fmla="*/ 0 w 5772150"/>
                <a:gd name="connsiteY3" fmla="*/ 3200400 h 3200400"/>
                <a:gd name="connsiteX4" fmla="*/ 0 w 5772150"/>
                <a:gd name="connsiteY4" fmla="*/ 0 h 3200400"/>
                <a:gd name="connsiteX0" fmla="*/ 0 w 5772150"/>
                <a:gd name="connsiteY0" fmla="*/ 0 h 3200400"/>
                <a:gd name="connsiteX1" fmla="*/ 5772150 w 5772150"/>
                <a:gd name="connsiteY1" fmla="*/ 0 h 3200400"/>
                <a:gd name="connsiteX2" fmla="*/ 4381500 w 5772150"/>
                <a:gd name="connsiteY2" fmla="*/ 228600 h 3200400"/>
                <a:gd name="connsiteX3" fmla="*/ 0 w 5772150"/>
                <a:gd name="connsiteY3" fmla="*/ 3200400 h 3200400"/>
                <a:gd name="connsiteX4" fmla="*/ 0 w 5772150"/>
                <a:gd name="connsiteY4" fmla="*/ 0 h 3200400"/>
                <a:gd name="connsiteX0" fmla="*/ 0 w 4381500"/>
                <a:gd name="connsiteY0" fmla="*/ 0 h 3200400"/>
                <a:gd name="connsiteX1" fmla="*/ 3390900 w 4381500"/>
                <a:gd name="connsiteY1" fmla="*/ 171450 h 3200400"/>
                <a:gd name="connsiteX2" fmla="*/ 4381500 w 4381500"/>
                <a:gd name="connsiteY2" fmla="*/ 228600 h 3200400"/>
                <a:gd name="connsiteX3" fmla="*/ 0 w 4381500"/>
                <a:gd name="connsiteY3" fmla="*/ 3200400 h 3200400"/>
                <a:gd name="connsiteX4" fmla="*/ 0 w 4381500"/>
                <a:gd name="connsiteY4" fmla="*/ 0 h 3200400"/>
                <a:gd name="connsiteX0" fmla="*/ 0 w 4381500"/>
                <a:gd name="connsiteY0" fmla="*/ 0 h 3200400"/>
                <a:gd name="connsiteX1" fmla="*/ 3390900 w 4381500"/>
                <a:gd name="connsiteY1" fmla="*/ 171450 h 3200400"/>
                <a:gd name="connsiteX2" fmla="*/ 4381500 w 4381500"/>
                <a:gd name="connsiteY2" fmla="*/ 171450 h 3200400"/>
                <a:gd name="connsiteX3" fmla="*/ 0 w 4381500"/>
                <a:gd name="connsiteY3" fmla="*/ 3200400 h 3200400"/>
                <a:gd name="connsiteX4" fmla="*/ 0 w 4381500"/>
                <a:gd name="connsiteY4" fmla="*/ 0 h 3200400"/>
                <a:gd name="connsiteX0" fmla="*/ 0 w 4381500"/>
                <a:gd name="connsiteY0" fmla="*/ 0 h 3200400"/>
                <a:gd name="connsiteX1" fmla="*/ 3390900 w 4381500"/>
                <a:gd name="connsiteY1" fmla="*/ 171450 h 3200400"/>
                <a:gd name="connsiteX2" fmla="*/ 4381500 w 4381500"/>
                <a:gd name="connsiteY2" fmla="*/ 171450 h 3200400"/>
                <a:gd name="connsiteX3" fmla="*/ 1600200 w 4381500"/>
                <a:gd name="connsiteY3" fmla="*/ 3200400 h 3200400"/>
                <a:gd name="connsiteX4" fmla="*/ 0 w 4381500"/>
                <a:gd name="connsiteY4" fmla="*/ 0 h 3200400"/>
                <a:gd name="connsiteX0" fmla="*/ 0 w 3676650"/>
                <a:gd name="connsiteY0" fmla="*/ 2990850 h 3028950"/>
                <a:gd name="connsiteX1" fmla="*/ 2686050 w 3676650"/>
                <a:gd name="connsiteY1" fmla="*/ 0 h 3028950"/>
                <a:gd name="connsiteX2" fmla="*/ 3676650 w 3676650"/>
                <a:gd name="connsiteY2" fmla="*/ 0 h 3028950"/>
                <a:gd name="connsiteX3" fmla="*/ 895350 w 3676650"/>
                <a:gd name="connsiteY3" fmla="*/ 3028950 h 3028950"/>
                <a:gd name="connsiteX4" fmla="*/ 0 w 3676650"/>
                <a:gd name="connsiteY4" fmla="*/ 2990850 h 3028950"/>
                <a:gd name="connsiteX0" fmla="*/ 0 w 3676650"/>
                <a:gd name="connsiteY0" fmla="*/ 2990850 h 2990850"/>
                <a:gd name="connsiteX1" fmla="*/ 2686050 w 3676650"/>
                <a:gd name="connsiteY1" fmla="*/ 0 h 2990850"/>
                <a:gd name="connsiteX2" fmla="*/ 3676650 w 3676650"/>
                <a:gd name="connsiteY2" fmla="*/ 0 h 2990850"/>
                <a:gd name="connsiteX3" fmla="*/ 971550 w 3676650"/>
                <a:gd name="connsiteY3" fmla="*/ 2952750 h 2990850"/>
                <a:gd name="connsiteX4" fmla="*/ 0 w 3676650"/>
                <a:gd name="connsiteY4" fmla="*/ 2990850 h 2990850"/>
                <a:gd name="connsiteX0" fmla="*/ 0 w 3638550"/>
                <a:gd name="connsiteY0" fmla="*/ 2933700 h 2952750"/>
                <a:gd name="connsiteX1" fmla="*/ 2647950 w 3638550"/>
                <a:gd name="connsiteY1" fmla="*/ 0 h 2952750"/>
                <a:gd name="connsiteX2" fmla="*/ 3638550 w 3638550"/>
                <a:gd name="connsiteY2" fmla="*/ 0 h 2952750"/>
                <a:gd name="connsiteX3" fmla="*/ 933450 w 3638550"/>
                <a:gd name="connsiteY3" fmla="*/ 2952750 h 2952750"/>
                <a:gd name="connsiteX4" fmla="*/ 0 w 3638550"/>
                <a:gd name="connsiteY4" fmla="*/ 2933700 h 2952750"/>
                <a:gd name="connsiteX0" fmla="*/ 0 w 3638550"/>
                <a:gd name="connsiteY0" fmla="*/ 2952750 h 2971800"/>
                <a:gd name="connsiteX1" fmla="*/ 2762250 w 3638550"/>
                <a:gd name="connsiteY1" fmla="*/ 0 h 2971800"/>
                <a:gd name="connsiteX2" fmla="*/ 3638550 w 3638550"/>
                <a:gd name="connsiteY2" fmla="*/ 19050 h 2971800"/>
                <a:gd name="connsiteX3" fmla="*/ 933450 w 3638550"/>
                <a:gd name="connsiteY3" fmla="*/ 2971800 h 2971800"/>
                <a:gd name="connsiteX4" fmla="*/ 0 w 3638550"/>
                <a:gd name="connsiteY4" fmla="*/ 2952750 h 2971800"/>
                <a:gd name="connsiteX0" fmla="*/ 0 w 3665846"/>
                <a:gd name="connsiteY0" fmla="*/ 2952750 h 2971800"/>
                <a:gd name="connsiteX1" fmla="*/ 2762250 w 3665846"/>
                <a:gd name="connsiteY1" fmla="*/ 0 h 2971800"/>
                <a:gd name="connsiteX2" fmla="*/ 3665846 w 3665846"/>
                <a:gd name="connsiteY2" fmla="*/ 19050 h 2971800"/>
                <a:gd name="connsiteX3" fmla="*/ 933450 w 3665846"/>
                <a:gd name="connsiteY3" fmla="*/ 2971800 h 2971800"/>
                <a:gd name="connsiteX4" fmla="*/ 0 w 3665846"/>
                <a:gd name="connsiteY4" fmla="*/ 2952750 h 2971800"/>
                <a:gd name="connsiteX0" fmla="*/ 0 w 3665846"/>
                <a:gd name="connsiteY0" fmla="*/ 2952750 h 2952750"/>
                <a:gd name="connsiteX1" fmla="*/ 2762250 w 3665846"/>
                <a:gd name="connsiteY1" fmla="*/ 0 h 2952750"/>
                <a:gd name="connsiteX2" fmla="*/ 3665846 w 3665846"/>
                <a:gd name="connsiteY2" fmla="*/ 19050 h 2952750"/>
                <a:gd name="connsiteX3" fmla="*/ 933450 w 3665846"/>
                <a:gd name="connsiteY3" fmla="*/ 2944505 h 2952750"/>
                <a:gd name="connsiteX4" fmla="*/ 0 w 3665846"/>
                <a:gd name="connsiteY4" fmla="*/ 2952750 h 2952750"/>
                <a:gd name="connsiteX0" fmla="*/ 0 w 3665846"/>
                <a:gd name="connsiteY0" fmla="*/ 2952750 h 2982605"/>
                <a:gd name="connsiteX1" fmla="*/ 2762250 w 3665846"/>
                <a:gd name="connsiteY1" fmla="*/ 0 h 2982605"/>
                <a:gd name="connsiteX2" fmla="*/ 3665846 w 3665846"/>
                <a:gd name="connsiteY2" fmla="*/ 19050 h 2982605"/>
                <a:gd name="connsiteX3" fmla="*/ 914400 w 3665846"/>
                <a:gd name="connsiteY3" fmla="*/ 2982605 h 2982605"/>
                <a:gd name="connsiteX4" fmla="*/ 0 w 3665846"/>
                <a:gd name="connsiteY4" fmla="*/ 2952750 h 2982605"/>
                <a:gd name="connsiteX0" fmla="*/ 0 w 3627746"/>
                <a:gd name="connsiteY0" fmla="*/ 2952750 h 2982605"/>
                <a:gd name="connsiteX1" fmla="*/ 2724150 w 3627746"/>
                <a:gd name="connsiteY1" fmla="*/ 0 h 2982605"/>
                <a:gd name="connsiteX2" fmla="*/ 3627746 w 3627746"/>
                <a:gd name="connsiteY2" fmla="*/ 19050 h 2982605"/>
                <a:gd name="connsiteX3" fmla="*/ 876300 w 3627746"/>
                <a:gd name="connsiteY3" fmla="*/ 2982605 h 2982605"/>
                <a:gd name="connsiteX4" fmla="*/ 0 w 3627746"/>
                <a:gd name="connsiteY4" fmla="*/ 2952750 h 2982605"/>
                <a:gd name="connsiteX0" fmla="*/ 0 w 3627746"/>
                <a:gd name="connsiteY0" fmla="*/ 2971800 h 2982605"/>
                <a:gd name="connsiteX1" fmla="*/ 2724150 w 3627746"/>
                <a:gd name="connsiteY1" fmla="*/ 0 h 2982605"/>
                <a:gd name="connsiteX2" fmla="*/ 3627746 w 3627746"/>
                <a:gd name="connsiteY2" fmla="*/ 19050 h 2982605"/>
                <a:gd name="connsiteX3" fmla="*/ 876300 w 3627746"/>
                <a:gd name="connsiteY3" fmla="*/ 2982605 h 2982605"/>
                <a:gd name="connsiteX4" fmla="*/ 0 w 3627746"/>
                <a:gd name="connsiteY4" fmla="*/ 2971800 h 2982605"/>
                <a:gd name="connsiteX0" fmla="*/ 0 w 3627746"/>
                <a:gd name="connsiteY0" fmla="*/ 2971800 h 2973080"/>
                <a:gd name="connsiteX1" fmla="*/ 2724150 w 3627746"/>
                <a:gd name="connsiteY1" fmla="*/ 0 h 2973080"/>
                <a:gd name="connsiteX2" fmla="*/ 3627746 w 3627746"/>
                <a:gd name="connsiteY2" fmla="*/ 19050 h 2973080"/>
                <a:gd name="connsiteX3" fmla="*/ 879475 w 3627746"/>
                <a:gd name="connsiteY3" fmla="*/ 2973080 h 2973080"/>
                <a:gd name="connsiteX4" fmla="*/ 0 w 3627746"/>
                <a:gd name="connsiteY4" fmla="*/ 2971800 h 2973080"/>
                <a:gd name="connsiteX0" fmla="*/ 0 w 3627746"/>
                <a:gd name="connsiteY0" fmla="*/ 2971800 h 2971800"/>
                <a:gd name="connsiteX1" fmla="*/ 2724150 w 3627746"/>
                <a:gd name="connsiteY1" fmla="*/ 0 h 2971800"/>
                <a:gd name="connsiteX2" fmla="*/ 3627746 w 3627746"/>
                <a:gd name="connsiteY2" fmla="*/ 19050 h 2971800"/>
                <a:gd name="connsiteX3" fmla="*/ 898525 w 3627746"/>
                <a:gd name="connsiteY3" fmla="*/ 2966730 h 2971800"/>
                <a:gd name="connsiteX4" fmla="*/ 0 w 3627746"/>
                <a:gd name="connsiteY4" fmla="*/ 2971800 h 2971800"/>
                <a:gd name="connsiteX0" fmla="*/ 0 w 3627746"/>
                <a:gd name="connsiteY0" fmla="*/ 2971800 h 2971800"/>
                <a:gd name="connsiteX1" fmla="*/ 2724150 w 3627746"/>
                <a:gd name="connsiteY1" fmla="*/ 0 h 2971800"/>
                <a:gd name="connsiteX2" fmla="*/ 3627746 w 3627746"/>
                <a:gd name="connsiteY2" fmla="*/ 19050 h 2971800"/>
                <a:gd name="connsiteX3" fmla="*/ 903288 w 3627746"/>
                <a:gd name="connsiteY3" fmla="*/ 2964348 h 2971800"/>
                <a:gd name="connsiteX4" fmla="*/ 0 w 3627746"/>
                <a:gd name="connsiteY4" fmla="*/ 2971800 h 2971800"/>
                <a:gd name="connsiteX0" fmla="*/ 0 w 3627746"/>
                <a:gd name="connsiteY0" fmla="*/ 2971800 h 2971800"/>
                <a:gd name="connsiteX1" fmla="*/ 2724150 w 3627746"/>
                <a:gd name="connsiteY1" fmla="*/ 0 h 2971800"/>
                <a:gd name="connsiteX2" fmla="*/ 3627746 w 3627746"/>
                <a:gd name="connsiteY2" fmla="*/ 19050 h 2971800"/>
                <a:gd name="connsiteX3" fmla="*/ 908050 w 3627746"/>
                <a:gd name="connsiteY3" fmla="*/ 2969111 h 2971800"/>
                <a:gd name="connsiteX4" fmla="*/ 0 w 3627746"/>
                <a:gd name="connsiteY4" fmla="*/ 2971800 h 2971800"/>
                <a:gd name="connsiteX0" fmla="*/ 0 w 3627746"/>
                <a:gd name="connsiteY0" fmla="*/ 2981779 h 2981779"/>
                <a:gd name="connsiteX1" fmla="*/ 2724150 w 3627746"/>
                <a:gd name="connsiteY1" fmla="*/ 9979 h 2981779"/>
                <a:gd name="connsiteX2" fmla="*/ 3627746 w 3627746"/>
                <a:gd name="connsiteY2" fmla="*/ 0 h 2981779"/>
                <a:gd name="connsiteX3" fmla="*/ 908050 w 3627746"/>
                <a:gd name="connsiteY3" fmla="*/ 2979090 h 2981779"/>
                <a:gd name="connsiteX4" fmla="*/ 0 w 3627746"/>
                <a:gd name="connsiteY4" fmla="*/ 2981779 h 2981779"/>
                <a:gd name="connsiteX0" fmla="*/ 0 w 3642261"/>
                <a:gd name="connsiteY0" fmla="*/ 2981779 h 2981779"/>
                <a:gd name="connsiteX1" fmla="*/ 2724150 w 3642261"/>
                <a:gd name="connsiteY1" fmla="*/ 9979 h 2981779"/>
                <a:gd name="connsiteX2" fmla="*/ 3642261 w 3642261"/>
                <a:gd name="connsiteY2" fmla="*/ 0 h 2981779"/>
                <a:gd name="connsiteX3" fmla="*/ 908050 w 3642261"/>
                <a:gd name="connsiteY3" fmla="*/ 2979090 h 2981779"/>
                <a:gd name="connsiteX4" fmla="*/ 0 w 3642261"/>
                <a:gd name="connsiteY4" fmla="*/ 2981779 h 2981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2261" h="2981779">
                  <a:moveTo>
                    <a:pt x="0" y="2981779"/>
                  </a:moveTo>
                  <a:lnTo>
                    <a:pt x="2724150" y="9979"/>
                  </a:lnTo>
                  <a:lnTo>
                    <a:pt x="3642261" y="0"/>
                  </a:lnTo>
                  <a:lnTo>
                    <a:pt x="908050" y="2979090"/>
                  </a:lnTo>
                  <a:lnTo>
                    <a:pt x="0" y="2981779"/>
                  </a:lnTo>
                  <a:close/>
                </a:path>
              </a:pathLst>
            </a:custGeom>
            <a:solidFill>
              <a:srgbClr val="1D567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5" name="Rectangle 4">
              <a:extLst>
                <a:ext uri="{FF2B5EF4-FFF2-40B4-BE49-F238E27FC236}">
                  <a16:creationId xmlns:a16="http://schemas.microsoft.com/office/drawing/2014/main" id="{4D10DD58-C04A-4841-B764-6865AB3C8CFA}"/>
                </a:ext>
              </a:extLst>
            </p:cNvPr>
            <p:cNvSpPr/>
            <p:nvPr/>
          </p:nvSpPr>
          <p:spPr>
            <a:xfrm>
              <a:off x="4819650" y="2947987"/>
              <a:ext cx="3943350" cy="3939042"/>
            </a:xfrm>
            <a:custGeom>
              <a:avLst/>
              <a:gdLst>
                <a:gd name="connsiteX0" fmla="*/ 0 w 5295900"/>
                <a:gd name="connsiteY0" fmla="*/ 0 h 6076950"/>
                <a:gd name="connsiteX1" fmla="*/ 5295900 w 5295900"/>
                <a:gd name="connsiteY1" fmla="*/ 0 h 6076950"/>
                <a:gd name="connsiteX2" fmla="*/ 5295900 w 5295900"/>
                <a:gd name="connsiteY2" fmla="*/ 6076950 h 6076950"/>
                <a:gd name="connsiteX3" fmla="*/ 0 w 5295900"/>
                <a:gd name="connsiteY3" fmla="*/ 6076950 h 6076950"/>
                <a:gd name="connsiteX4" fmla="*/ 0 w 5295900"/>
                <a:gd name="connsiteY4" fmla="*/ 0 h 6076950"/>
                <a:gd name="connsiteX0" fmla="*/ 0 w 5295900"/>
                <a:gd name="connsiteY0" fmla="*/ 0 h 6076950"/>
                <a:gd name="connsiteX1" fmla="*/ 5295900 w 5295900"/>
                <a:gd name="connsiteY1" fmla="*/ 0 h 6076950"/>
                <a:gd name="connsiteX2" fmla="*/ 5295900 w 5295900"/>
                <a:gd name="connsiteY2" fmla="*/ 6076950 h 6076950"/>
                <a:gd name="connsiteX3" fmla="*/ 2743200 w 5295900"/>
                <a:gd name="connsiteY3" fmla="*/ 4171950 h 6076950"/>
                <a:gd name="connsiteX4" fmla="*/ 0 w 5295900"/>
                <a:gd name="connsiteY4" fmla="*/ 0 h 6076950"/>
                <a:gd name="connsiteX0" fmla="*/ 0 w 5295900"/>
                <a:gd name="connsiteY0" fmla="*/ 0 h 4191000"/>
                <a:gd name="connsiteX1" fmla="*/ 5295900 w 5295900"/>
                <a:gd name="connsiteY1" fmla="*/ 0 h 4191000"/>
                <a:gd name="connsiteX2" fmla="*/ 3562350 w 5295900"/>
                <a:gd name="connsiteY2" fmla="*/ 4191000 h 4191000"/>
                <a:gd name="connsiteX3" fmla="*/ 2743200 w 5295900"/>
                <a:gd name="connsiteY3" fmla="*/ 4171950 h 4191000"/>
                <a:gd name="connsiteX4" fmla="*/ 0 w 5295900"/>
                <a:gd name="connsiteY4" fmla="*/ 0 h 4191000"/>
                <a:gd name="connsiteX0" fmla="*/ 0 w 4248150"/>
                <a:gd name="connsiteY0" fmla="*/ 0 h 4191000"/>
                <a:gd name="connsiteX1" fmla="*/ 4248150 w 4248150"/>
                <a:gd name="connsiteY1" fmla="*/ 3352800 h 4191000"/>
                <a:gd name="connsiteX2" fmla="*/ 3562350 w 4248150"/>
                <a:gd name="connsiteY2" fmla="*/ 4191000 h 4191000"/>
                <a:gd name="connsiteX3" fmla="*/ 2743200 w 4248150"/>
                <a:gd name="connsiteY3" fmla="*/ 4171950 h 4191000"/>
                <a:gd name="connsiteX4" fmla="*/ 0 w 4248150"/>
                <a:gd name="connsiteY4" fmla="*/ 0 h 4191000"/>
                <a:gd name="connsiteX0" fmla="*/ 0 w 4248150"/>
                <a:gd name="connsiteY0" fmla="*/ 0 h 4191000"/>
                <a:gd name="connsiteX1" fmla="*/ 1524000 w 4248150"/>
                <a:gd name="connsiteY1" fmla="*/ 1238250 h 4191000"/>
                <a:gd name="connsiteX2" fmla="*/ 4248150 w 4248150"/>
                <a:gd name="connsiteY2" fmla="*/ 3352800 h 4191000"/>
                <a:gd name="connsiteX3" fmla="*/ 3562350 w 4248150"/>
                <a:gd name="connsiteY3" fmla="*/ 4191000 h 4191000"/>
                <a:gd name="connsiteX4" fmla="*/ 2743200 w 4248150"/>
                <a:gd name="connsiteY4" fmla="*/ 4171950 h 4191000"/>
                <a:gd name="connsiteX5" fmla="*/ 0 w 4248150"/>
                <a:gd name="connsiteY5" fmla="*/ 0 h 4191000"/>
                <a:gd name="connsiteX0" fmla="*/ 0 w 4248150"/>
                <a:gd name="connsiteY0" fmla="*/ 0 h 4191000"/>
                <a:gd name="connsiteX1" fmla="*/ 1219200 w 4248150"/>
                <a:gd name="connsiteY1" fmla="*/ 266700 h 4191000"/>
                <a:gd name="connsiteX2" fmla="*/ 4248150 w 4248150"/>
                <a:gd name="connsiteY2" fmla="*/ 3352800 h 4191000"/>
                <a:gd name="connsiteX3" fmla="*/ 3562350 w 4248150"/>
                <a:gd name="connsiteY3" fmla="*/ 4191000 h 4191000"/>
                <a:gd name="connsiteX4" fmla="*/ 2743200 w 4248150"/>
                <a:gd name="connsiteY4" fmla="*/ 4171950 h 4191000"/>
                <a:gd name="connsiteX5" fmla="*/ 0 w 4248150"/>
                <a:gd name="connsiteY5" fmla="*/ 0 h 4191000"/>
                <a:gd name="connsiteX0" fmla="*/ 0 w 3943350"/>
                <a:gd name="connsiteY0" fmla="*/ 0 h 3924300"/>
                <a:gd name="connsiteX1" fmla="*/ 914400 w 3943350"/>
                <a:gd name="connsiteY1" fmla="*/ 0 h 3924300"/>
                <a:gd name="connsiteX2" fmla="*/ 3943350 w 3943350"/>
                <a:gd name="connsiteY2" fmla="*/ 3086100 h 3924300"/>
                <a:gd name="connsiteX3" fmla="*/ 3257550 w 3943350"/>
                <a:gd name="connsiteY3" fmla="*/ 3924300 h 3924300"/>
                <a:gd name="connsiteX4" fmla="*/ 2438400 w 3943350"/>
                <a:gd name="connsiteY4" fmla="*/ 3905250 h 3924300"/>
                <a:gd name="connsiteX5" fmla="*/ 0 w 3943350"/>
                <a:gd name="connsiteY5" fmla="*/ 0 h 3924300"/>
                <a:gd name="connsiteX0" fmla="*/ 0 w 3943350"/>
                <a:gd name="connsiteY0" fmla="*/ 0 h 3924300"/>
                <a:gd name="connsiteX1" fmla="*/ 914400 w 3943350"/>
                <a:gd name="connsiteY1" fmla="*/ 0 h 3924300"/>
                <a:gd name="connsiteX2" fmla="*/ 3943350 w 3943350"/>
                <a:gd name="connsiteY2" fmla="*/ 3086100 h 3924300"/>
                <a:gd name="connsiteX3" fmla="*/ 3257550 w 3943350"/>
                <a:gd name="connsiteY3" fmla="*/ 3924300 h 3924300"/>
                <a:gd name="connsiteX4" fmla="*/ 2438400 w 3943350"/>
                <a:gd name="connsiteY4" fmla="*/ 3905250 h 3924300"/>
                <a:gd name="connsiteX5" fmla="*/ 2152650 w 3943350"/>
                <a:gd name="connsiteY5" fmla="*/ 3390900 h 3924300"/>
                <a:gd name="connsiteX6" fmla="*/ 0 w 3943350"/>
                <a:gd name="connsiteY6" fmla="*/ 0 h 3924300"/>
                <a:gd name="connsiteX0" fmla="*/ 0 w 3943350"/>
                <a:gd name="connsiteY0" fmla="*/ 0 h 3924300"/>
                <a:gd name="connsiteX1" fmla="*/ 914400 w 3943350"/>
                <a:gd name="connsiteY1" fmla="*/ 0 h 3924300"/>
                <a:gd name="connsiteX2" fmla="*/ 3943350 w 3943350"/>
                <a:gd name="connsiteY2" fmla="*/ 3086100 h 3924300"/>
                <a:gd name="connsiteX3" fmla="*/ 3257550 w 3943350"/>
                <a:gd name="connsiteY3" fmla="*/ 3924300 h 3924300"/>
                <a:gd name="connsiteX4" fmla="*/ 2438400 w 3943350"/>
                <a:gd name="connsiteY4" fmla="*/ 3905250 h 3924300"/>
                <a:gd name="connsiteX5" fmla="*/ 3048000 w 3943350"/>
                <a:gd name="connsiteY5" fmla="*/ 3162300 h 3924300"/>
                <a:gd name="connsiteX6" fmla="*/ 0 w 3943350"/>
                <a:gd name="connsiteY6" fmla="*/ 0 h 3924300"/>
                <a:gd name="connsiteX0" fmla="*/ 0 w 3943350"/>
                <a:gd name="connsiteY0" fmla="*/ 0 h 3924300"/>
                <a:gd name="connsiteX1" fmla="*/ 914400 w 3943350"/>
                <a:gd name="connsiteY1" fmla="*/ 0 h 3924300"/>
                <a:gd name="connsiteX2" fmla="*/ 3943350 w 3943350"/>
                <a:gd name="connsiteY2" fmla="*/ 3086100 h 3924300"/>
                <a:gd name="connsiteX3" fmla="*/ 3257550 w 3943350"/>
                <a:gd name="connsiteY3" fmla="*/ 3924300 h 3924300"/>
                <a:gd name="connsiteX4" fmla="*/ 2438400 w 3943350"/>
                <a:gd name="connsiteY4" fmla="*/ 3905250 h 3924300"/>
                <a:gd name="connsiteX5" fmla="*/ 3004457 w 3943350"/>
                <a:gd name="connsiteY5" fmla="*/ 3133272 h 3924300"/>
                <a:gd name="connsiteX6" fmla="*/ 0 w 3943350"/>
                <a:gd name="connsiteY6" fmla="*/ 0 h 3924300"/>
                <a:gd name="connsiteX0" fmla="*/ 0 w 3943350"/>
                <a:gd name="connsiteY0" fmla="*/ 0 h 3924300"/>
                <a:gd name="connsiteX1" fmla="*/ 914400 w 3943350"/>
                <a:gd name="connsiteY1" fmla="*/ 0 h 3924300"/>
                <a:gd name="connsiteX2" fmla="*/ 3943350 w 3943350"/>
                <a:gd name="connsiteY2" fmla="*/ 3086100 h 3924300"/>
                <a:gd name="connsiteX3" fmla="*/ 3257550 w 3943350"/>
                <a:gd name="connsiteY3" fmla="*/ 3924300 h 3924300"/>
                <a:gd name="connsiteX4" fmla="*/ 2423886 w 3943350"/>
                <a:gd name="connsiteY4" fmla="*/ 3919764 h 3924300"/>
                <a:gd name="connsiteX5" fmla="*/ 3004457 w 3943350"/>
                <a:gd name="connsiteY5" fmla="*/ 3133272 h 3924300"/>
                <a:gd name="connsiteX6" fmla="*/ 0 w 3943350"/>
                <a:gd name="connsiteY6" fmla="*/ 0 h 3924300"/>
                <a:gd name="connsiteX0" fmla="*/ 0 w 3943350"/>
                <a:gd name="connsiteY0" fmla="*/ 0 h 3934279"/>
                <a:gd name="connsiteX1" fmla="*/ 914400 w 3943350"/>
                <a:gd name="connsiteY1" fmla="*/ 0 h 3934279"/>
                <a:gd name="connsiteX2" fmla="*/ 3943350 w 3943350"/>
                <a:gd name="connsiteY2" fmla="*/ 3086100 h 3934279"/>
                <a:gd name="connsiteX3" fmla="*/ 3257550 w 3943350"/>
                <a:gd name="connsiteY3" fmla="*/ 3924300 h 3934279"/>
                <a:gd name="connsiteX4" fmla="*/ 2394857 w 3943350"/>
                <a:gd name="connsiteY4" fmla="*/ 3934279 h 3934279"/>
                <a:gd name="connsiteX5" fmla="*/ 3004457 w 3943350"/>
                <a:gd name="connsiteY5" fmla="*/ 3133272 h 3934279"/>
                <a:gd name="connsiteX6" fmla="*/ 0 w 3943350"/>
                <a:gd name="connsiteY6" fmla="*/ 0 h 3934279"/>
                <a:gd name="connsiteX0" fmla="*/ 0 w 3943350"/>
                <a:gd name="connsiteY0" fmla="*/ 0 h 3934279"/>
                <a:gd name="connsiteX1" fmla="*/ 914400 w 3943350"/>
                <a:gd name="connsiteY1" fmla="*/ 0 h 3934279"/>
                <a:gd name="connsiteX2" fmla="*/ 3943350 w 3943350"/>
                <a:gd name="connsiteY2" fmla="*/ 3086100 h 3934279"/>
                <a:gd name="connsiteX3" fmla="*/ 3257550 w 3943350"/>
                <a:gd name="connsiteY3" fmla="*/ 3924300 h 3934279"/>
                <a:gd name="connsiteX4" fmla="*/ 2394857 w 3943350"/>
                <a:gd name="connsiteY4" fmla="*/ 3934279 h 3934279"/>
                <a:gd name="connsiteX5" fmla="*/ 2960914 w 3943350"/>
                <a:gd name="connsiteY5" fmla="*/ 3133272 h 3934279"/>
                <a:gd name="connsiteX6" fmla="*/ 0 w 3943350"/>
                <a:gd name="connsiteY6" fmla="*/ 0 h 3934279"/>
                <a:gd name="connsiteX0" fmla="*/ 0 w 3943350"/>
                <a:gd name="connsiteY0" fmla="*/ 0 h 3934279"/>
                <a:gd name="connsiteX1" fmla="*/ 914400 w 3943350"/>
                <a:gd name="connsiteY1" fmla="*/ 0 h 3934279"/>
                <a:gd name="connsiteX2" fmla="*/ 3943350 w 3943350"/>
                <a:gd name="connsiteY2" fmla="*/ 3086100 h 3934279"/>
                <a:gd name="connsiteX3" fmla="*/ 3257550 w 3943350"/>
                <a:gd name="connsiteY3" fmla="*/ 3924300 h 3934279"/>
                <a:gd name="connsiteX4" fmla="*/ 2394857 w 3943350"/>
                <a:gd name="connsiteY4" fmla="*/ 3934279 h 3934279"/>
                <a:gd name="connsiteX5" fmla="*/ 3004457 w 3943350"/>
                <a:gd name="connsiteY5" fmla="*/ 3104243 h 3934279"/>
                <a:gd name="connsiteX6" fmla="*/ 0 w 3943350"/>
                <a:gd name="connsiteY6" fmla="*/ 0 h 3934279"/>
                <a:gd name="connsiteX0" fmla="*/ 0 w 3943350"/>
                <a:gd name="connsiteY0" fmla="*/ 0 h 3934279"/>
                <a:gd name="connsiteX1" fmla="*/ 914400 w 3943350"/>
                <a:gd name="connsiteY1" fmla="*/ 0 h 3934279"/>
                <a:gd name="connsiteX2" fmla="*/ 3943350 w 3943350"/>
                <a:gd name="connsiteY2" fmla="*/ 3086100 h 3934279"/>
                <a:gd name="connsiteX3" fmla="*/ 3257550 w 3943350"/>
                <a:gd name="connsiteY3" fmla="*/ 3924300 h 3934279"/>
                <a:gd name="connsiteX4" fmla="*/ 2394857 w 3943350"/>
                <a:gd name="connsiteY4" fmla="*/ 3934279 h 3934279"/>
                <a:gd name="connsiteX5" fmla="*/ 3004457 w 3943350"/>
                <a:gd name="connsiteY5" fmla="*/ 3104243 h 3934279"/>
                <a:gd name="connsiteX6" fmla="*/ 0 w 3943350"/>
                <a:gd name="connsiteY6" fmla="*/ 0 h 3934279"/>
                <a:gd name="connsiteX0" fmla="*/ 0 w 3943350"/>
                <a:gd name="connsiteY0" fmla="*/ 2382 h 3936661"/>
                <a:gd name="connsiteX1" fmla="*/ 902494 w 3943350"/>
                <a:gd name="connsiteY1" fmla="*/ 0 h 3936661"/>
                <a:gd name="connsiteX2" fmla="*/ 3943350 w 3943350"/>
                <a:gd name="connsiteY2" fmla="*/ 3088482 h 3936661"/>
                <a:gd name="connsiteX3" fmla="*/ 3257550 w 3943350"/>
                <a:gd name="connsiteY3" fmla="*/ 3926682 h 3936661"/>
                <a:gd name="connsiteX4" fmla="*/ 2394857 w 3943350"/>
                <a:gd name="connsiteY4" fmla="*/ 3936661 h 3936661"/>
                <a:gd name="connsiteX5" fmla="*/ 3004457 w 3943350"/>
                <a:gd name="connsiteY5" fmla="*/ 3106625 h 3936661"/>
                <a:gd name="connsiteX6" fmla="*/ 0 w 3943350"/>
                <a:gd name="connsiteY6" fmla="*/ 2382 h 3936661"/>
                <a:gd name="connsiteX0" fmla="*/ 0 w 3943350"/>
                <a:gd name="connsiteY0" fmla="*/ 7145 h 3941424"/>
                <a:gd name="connsiteX1" fmla="*/ 904875 w 3943350"/>
                <a:gd name="connsiteY1" fmla="*/ 0 h 3941424"/>
                <a:gd name="connsiteX2" fmla="*/ 3943350 w 3943350"/>
                <a:gd name="connsiteY2" fmla="*/ 3093245 h 3941424"/>
                <a:gd name="connsiteX3" fmla="*/ 3257550 w 3943350"/>
                <a:gd name="connsiteY3" fmla="*/ 3931445 h 3941424"/>
                <a:gd name="connsiteX4" fmla="*/ 2394857 w 3943350"/>
                <a:gd name="connsiteY4" fmla="*/ 3941424 h 3941424"/>
                <a:gd name="connsiteX5" fmla="*/ 3004457 w 3943350"/>
                <a:gd name="connsiteY5" fmla="*/ 3111388 h 3941424"/>
                <a:gd name="connsiteX6" fmla="*/ 0 w 3943350"/>
                <a:gd name="connsiteY6" fmla="*/ 7145 h 3941424"/>
                <a:gd name="connsiteX0" fmla="*/ 0 w 3943350"/>
                <a:gd name="connsiteY0" fmla="*/ 7145 h 3941424"/>
                <a:gd name="connsiteX1" fmla="*/ 904875 w 3943350"/>
                <a:gd name="connsiteY1" fmla="*/ 0 h 3941424"/>
                <a:gd name="connsiteX2" fmla="*/ 3943350 w 3943350"/>
                <a:gd name="connsiteY2" fmla="*/ 3093245 h 3941424"/>
                <a:gd name="connsiteX3" fmla="*/ 3257550 w 3943350"/>
                <a:gd name="connsiteY3" fmla="*/ 3931445 h 3941424"/>
                <a:gd name="connsiteX4" fmla="*/ 2394857 w 3943350"/>
                <a:gd name="connsiteY4" fmla="*/ 3941424 h 3941424"/>
                <a:gd name="connsiteX5" fmla="*/ 3004457 w 3943350"/>
                <a:gd name="connsiteY5" fmla="*/ 3111388 h 3941424"/>
                <a:gd name="connsiteX6" fmla="*/ 0 w 3943350"/>
                <a:gd name="connsiteY6" fmla="*/ 7145 h 3941424"/>
                <a:gd name="connsiteX0" fmla="*/ 0 w 3943350"/>
                <a:gd name="connsiteY0" fmla="*/ 4763 h 3939042"/>
                <a:gd name="connsiteX1" fmla="*/ 907257 w 3943350"/>
                <a:gd name="connsiteY1" fmla="*/ 0 h 3939042"/>
                <a:gd name="connsiteX2" fmla="*/ 3943350 w 3943350"/>
                <a:gd name="connsiteY2" fmla="*/ 3090863 h 3939042"/>
                <a:gd name="connsiteX3" fmla="*/ 3257550 w 3943350"/>
                <a:gd name="connsiteY3" fmla="*/ 3929063 h 3939042"/>
                <a:gd name="connsiteX4" fmla="*/ 2394857 w 3943350"/>
                <a:gd name="connsiteY4" fmla="*/ 3939042 h 3939042"/>
                <a:gd name="connsiteX5" fmla="*/ 3004457 w 3943350"/>
                <a:gd name="connsiteY5" fmla="*/ 3109006 h 3939042"/>
                <a:gd name="connsiteX6" fmla="*/ 0 w 3943350"/>
                <a:gd name="connsiteY6" fmla="*/ 4763 h 3939042"/>
                <a:gd name="connsiteX0" fmla="*/ 0 w 3943350"/>
                <a:gd name="connsiteY0" fmla="*/ 4763 h 3939042"/>
                <a:gd name="connsiteX1" fmla="*/ 912019 w 3943350"/>
                <a:gd name="connsiteY1" fmla="*/ 0 h 3939042"/>
                <a:gd name="connsiteX2" fmla="*/ 3943350 w 3943350"/>
                <a:gd name="connsiteY2" fmla="*/ 3090863 h 3939042"/>
                <a:gd name="connsiteX3" fmla="*/ 3257550 w 3943350"/>
                <a:gd name="connsiteY3" fmla="*/ 3929063 h 3939042"/>
                <a:gd name="connsiteX4" fmla="*/ 2394857 w 3943350"/>
                <a:gd name="connsiteY4" fmla="*/ 3939042 h 3939042"/>
                <a:gd name="connsiteX5" fmla="*/ 3004457 w 3943350"/>
                <a:gd name="connsiteY5" fmla="*/ 3109006 h 3939042"/>
                <a:gd name="connsiteX6" fmla="*/ 0 w 3943350"/>
                <a:gd name="connsiteY6" fmla="*/ 4763 h 3939042"/>
                <a:gd name="connsiteX0" fmla="*/ 0 w 3943350"/>
                <a:gd name="connsiteY0" fmla="*/ 4763 h 3939042"/>
                <a:gd name="connsiteX1" fmla="*/ 912019 w 3943350"/>
                <a:gd name="connsiteY1" fmla="*/ 0 h 3939042"/>
                <a:gd name="connsiteX2" fmla="*/ 3943350 w 3943350"/>
                <a:gd name="connsiteY2" fmla="*/ 3090863 h 3939042"/>
                <a:gd name="connsiteX3" fmla="*/ 3257550 w 3943350"/>
                <a:gd name="connsiteY3" fmla="*/ 3929063 h 3939042"/>
                <a:gd name="connsiteX4" fmla="*/ 2394857 w 3943350"/>
                <a:gd name="connsiteY4" fmla="*/ 3939042 h 3939042"/>
                <a:gd name="connsiteX5" fmla="*/ 3004457 w 3943350"/>
                <a:gd name="connsiteY5" fmla="*/ 3109006 h 3939042"/>
                <a:gd name="connsiteX6" fmla="*/ 0 w 3943350"/>
                <a:gd name="connsiteY6" fmla="*/ 4763 h 3939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43350" h="3939042">
                  <a:moveTo>
                    <a:pt x="0" y="4763"/>
                  </a:moveTo>
                  <a:lnTo>
                    <a:pt x="912019" y="0"/>
                  </a:lnTo>
                  <a:lnTo>
                    <a:pt x="3943350" y="3090863"/>
                  </a:lnTo>
                  <a:lnTo>
                    <a:pt x="3257550" y="3929063"/>
                  </a:lnTo>
                  <a:lnTo>
                    <a:pt x="2394857" y="3939042"/>
                  </a:lnTo>
                  <a:lnTo>
                    <a:pt x="3004457" y="3109006"/>
                  </a:lnTo>
                  <a:lnTo>
                    <a:pt x="0" y="4763"/>
                  </a:lnTo>
                  <a:close/>
                </a:path>
              </a:pathLst>
            </a:custGeom>
            <a:solidFill>
              <a:srgbClr val="004D8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grpSp>
      <p:sp>
        <p:nvSpPr>
          <p:cNvPr id="19" name="Text Placeholder 2">
            <a:extLst>
              <a:ext uri="{FF2B5EF4-FFF2-40B4-BE49-F238E27FC236}">
                <a16:creationId xmlns:a16="http://schemas.microsoft.com/office/drawing/2014/main" id="{7BD3552A-27EA-4AEE-BBC6-728BA070EDA4}"/>
              </a:ext>
            </a:extLst>
          </p:cNvPr>
          <p:cNvSpPr txBox="1">
            <a:spLocks/>
          </p:cNvSpPr>
          <p:nvPr/>
        </p:nvSpPr>
        <p:spPr>
          <a:xfrm>
            <a:off x="7969964" y="6043959"/>
            <a:ext cx="3541502" cy="377273"/>
          </a:xfrm>
          <a:prstGeom prst="rect">
            <a:avLst/>
          </a:prstGeom>
        </p:spPr>
        <p:txBody>
          <a:bodyPr vert="horz" lIns="91440" tIns="45720" rIns="91440" bIns="45720" rtlCol="0">
            <a:noAutofit/>
          </a:bodyPr>
          <a:lstStyle>
            <a:lvl1pPr marL="457086" indent="-457086" algn="l" defTabSz="609448" rtl="0" eaLnBrk="1" latinLnBrk="0" hangingPunct="1">
              <a:spcBef>
                <a:spcPts val="1200"/>
              </a:spcBef>
              <a:spcAft>
                <a:spcPts val="600"/>
              </a:spcAft>
              <a:buFont typeface="Wingdings" panose="05000000000000000000" pitchFamily="2" charset="2"/>
              <a:buChar char="§"/>
              <a:defRPr sz="2400" kern="1200">
                <a:solidFill>
                  <a:srgbClr val="4B4B4B"/>
                </a:solidFill>
                <a:latin typeface="+mj-lt"/>
                <a:ea typeface="+mn-ea"/>
                <a:cs typeface="+mn-cs"/>
              </a:defRPr>
            </a:lvl1pPr>
            <a:lvl2pPr marL="990352" indent="-380905" algn="l" defTabSz="609448" rtl="0" eaLnBrk="1" latinLnBrk="0" hangingPunct="1">
              <a:spcBef>
                <a:spcPts val="1200"/>
              </a:spcBef>
              <a:spcAft>
                <a:spcPts val="600"/>
              </a:spcAft>
              <a:buFont typeface="Wingdings" panose="05000000000000000000" pitchFamily="2" charset="2"/>
              <a:buChar char="§"/>
              <a:defRPr sz="2000" kern="1200">
                <a:solidFill>
                  <a:srgbClr val="4B4B4B"/>
                </a:solidFill>
                <a:latin typeface="+mj-lt"/>
                <a:ea typeface="+mn-ea"/>
                <a:cs typeface="+mn-cs"/>
              </a:defRPr>
            </a:lvl2pPr>
            <a:lvl3pPr marL="1523619" indent="-304724" algn="l" defTabSz="609448" rtl="0" eaLnBrk="1" latinLnBrk="0" hangingPunct="1">
              <a:spcBef>
                <a:spcPts val="1200"/>
              </a:spcBef>
              <a:spcAft>
                <a:spcPts val="600"/>
              </a:spcAft>
              <a:buFont typeface="Wingdings" panose="05000000000000000000" pitchFamily="2" charset="2"/>
              <a:buChar char="§"/>
              <a:defRPr sz="1600" kern="1200">
                <a:solidFill>
                  <a:srgbClr val="4B4B4B"/>
                </a:solidFill>
                <a:latin typeface="+mj-lt"/>
                <a:ea typeface="+mn-ea"/>
                <a:cs typeface="+mn-cs"/>
              </a:defRPr>
            </a:lvl3pPr>
            <a:lvl4pPr marL="2133067" indent="-304724" algn="l" defTabSz="609448" rtl="0" eaLnBrk="1" latinLnBrk="0" hangingPunct="1">
              <a:spcBef>
                <a:spcPts val="1200"/>
              </a:spcBef>
              <a:spcAft>
                <a:spcPts val="600"/>
              </a:spcAft>
              <a:buFont typeface="Wingdings" panose="05000000000000000000" pitchFamily="2" charset="2"/>
              <a:buChar char="§"/>
              <a:defRPr sz="1400" kern="1200">
                <a:solidFill>
                  <a:srgbClr val="4B4B4B"/>
                </a:solidFill>
                <a:latin typeface="+mj-lt"/>
                <a:ea typeface="+mn-ea"/>
                <a:cs typeface="+mn-cs"/>
              </a:defRPr>
            </a:lvl4pPr>
            <a:lvl5pPr marL="2742514" indent="-304724" algn="l" defTabSz="609448" rtl="0" eaLnBrk="1" latinLnBrk="0" hangingPunct="1">
              <a:spcBef>
                <a:spcPts val="1200"/>
              </a:spcBef>
              <a:spcAft>
                <a:spcPts val="600"/>
              </a:spcAft>
              <a:buFont typeface="Wingdings" panose="05000000000000000000" pitchFamily="2" charset="2"/>
              <a:buChar char="§"/>
              <a:defRPr sz="1400" kern="1200">
                <a:solidFill>
                  <a:srgbClr val="4B4B4B"/>
                </a:solidFill>
                <a:latin typeface="+mj-lt"/>
                <a:ea typeface="+mn-ea"/>
                <a:cs typeface="+mn-cs"/>
              </a:defRPr>
            </a:lvl5pPr>
            <a:lvl6pPr marL="3351962" indent="-304724" algn="l" defTabSz="609448" rtl="0" eaLnBrk="1" latinLnBrk="0" hangingPunct="1">
              <a:spcBef>
                <a:spcPct val="20000"/>
              </a:spcBef>
              <a:buFont typeface="Arial"/>
              <a:buChar char="•"/>
              <a:defRPr sz="2666" kern="1200">
                <a:solidFill>
                  <a:schemeClr val="tx1"/>
                </a:solidFill>
                <a:latin typeface="+mn-lt"/>
                <a:ea typeface="+mn-ea"/>
                <a:cs typeface="+mn-cs"/>
              </a:defRPr>
            </a:lvl6pPr>
            <a:lvl7pPr marL="3961409" indent="-304724" algn="l" defTabSz="609448" rtl="0" eaLnBrk="1" latinLnBrk="0" hangingPunct="1">
              <a:spcBef>
                <a:spcPct val="20000"/>
              </a:spcBef>
              <a:buFont typeface="Arial"/>
              <a:buChar char="•"/>
              <a:defRPr sz="2666" kern="1200">
                <a:solidFill>
                  <a:schemeClr val="tx1"/>
                </a:solidFill>
                <a:latin typeface="+mn-lt"/>
                <a:ea typeface="+mn-ea"/>
                <a:cs typeface="+mn-cs"/>
              </a:defRPr>
            </a:lvl7pPr>
            <a:lvl8pPr marL="4570857" indent="-304724" algn="l" defTabSz="609448" rtl="0" eaLnBrk="1" latinLnBrk="0" hangingPunct="1">
              <a:spcBef>
                <a:spcPct val="20000"/>
              </a:spcBef>
              <a:buFont typeface="Arial"/>
              <a:buChar char="•"/>
              <a:defRPr sz="2666" kern="1200">
                <a:solidFill>
                  <a:schemeClr val="tx1"/>
                </a:solidFill>
                <a:latin typeface="+mn-lt"/>
                <a:ea typeface="+mn-ea"/>
                <a:cs typeface="+mn-cs"/>
              </a:defRPr>
            </a:lvl8pPr>
            <a:lvl9pPr marL="5180305" indent="-304724" algn="l" defTabSz="609448" rtl="0" eaLnBrk="1" latinLnBrk="0" hangingPunct="1">
              <a:spcBef>
                <a:spcPct val="20000"/>
              </a:spcBef>
              <a:buFont typeface="Arial"/>
              <a:buChar char="•"/>
              <a:defRPr sz="2666" kern="1200">
                <a:solidFill>
                  <a:schemeClr val="tx1"/>
                </a:solidFill>
                <a:latin typeface="+mn-lt"/>
                <a:ea typeface="+mn-ea"/>
                <a:cs typeface="+mn-cs"/>
              </a:defRPr>
            </a:lvl9pPr>
          </a:lstStyle>
          <a:p>
            <a:pPr marL="0" indent="0" algn="r">
              <a:spcAft>
                <a:spcPts val="1200"/>
              </a:spcAft>
              <a:buFont typeface="Wingdings" panose="05000000000000000000" pitchFamily="2" charset="2"/>
              <a:buNone/>
            </a:pPr>
            <a:endParaRPr lang="en-US" sz="1800" kern="0" dirty="0">
              <a:solidFill>
                <a:schemeClr val="tx1">
                  <a:lumMod val="50000"/>
                </a:schemeClr>
              </a:solidFill>
              <a:latin typeface="Calibiri"/>
            </a:endParaRPr>
          </a:p>
        </p:txBody>
      </p:sp>
      <p:cxnSp>
        <p:nvCxnSpPr>
          <p:cNvPr id="3" name="Straight Connector 2"/>
          <p:cNvCxnSpPr/>
          <p:nvPr/>
        </p:nvCxnSpPr>
        <p:spPr>
          <a:xfrm>
            <a:off x="8731337" y="637657"/>
            <a:ext cx="0" cy="1630307"/>
          </a:xfrm>
          <a:prstGeom prst="line">
            <a:avLst/>
          </a:prstGeom>
          <a:ln>
            <a:solidFill>
              <a:schemeClr val="bg1">
                <a:lumMod val="75000"/>
              </a:schemeClr>
            </a:solidFill>
            <a:prstDash val="dash"/>
          </a:ln>
        </p:spPr>
        <p:style>
          <a:lnRef idx="1">
            <a:schemeClr val="dk1"/>
          </a:lnRef>
          <a:fillRef idx="0">
            <a:schemeClr val="dk1"/>
          </a:fillRef>
          <a:effectRef idx="0">
            <a:schemeClr val="dk1"/>
          </a:effectRef>
          <a:fontRef idx="minor">
            <a:schemeClr val="tx1"/>
          </a:fontRef>
        </p:style>
      </p:cxnSp>
      <p:pic>
        <p:nvPicPr>
          <p:cNvPr id="16" name="Picture 15">
            <a:extLst>
              <a:ext uri="{FF2B5EF4-FFF2-40B4-BE49-F238E27FC236}">
                <a16:creationId xmlns:a16="http://schemas.microsoft.com/office/drawing/2014/main" id="{39934234-118D-4F19-8525-982E98F5300E}"/>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507116" y="500720"/>
            <a:ext cx="2731697" cy="1678567"/>
          </a:xfrm>
          <a:prstGeom prst="rect">
            <a:avLst/>
          </a:prstGeom>
        </p:spPr>
      </p:pic>
      <p:pic>
        <p:nvPicPr>
          <p:cNvPr id="17" name="Picture 2" descr="Image result for salesforce logo">
            <a:extLst>
              <a:ext uri="{FF2B5EF4-FFF2-40B4-BE49-F238E27FC236}">
                <a16:creationId xmlns:a16="http://schemas.microsoft.com/office/drawing/2014/main" id="{1C375F9D-D8EF-448B-B106-B22AC6D46F3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70062" y="611081"/>
            <a:ext cx="2267920" cy="1590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66722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2794" y="0"/>
            <a:ext cx="10425860" cy="6858000"/>
          </a:xfrm>
          <a:prstGeom prst="rect">
            <a:avLst/>
          </a:prstGeom>
        </p:spPr>
      </p:pic>
      <p:sp>
        <p:nvSpPr>
          <p:cNvPr id="4" name="Rectangle 3"/>
          <p:cNvSpPr/>
          <p:nvPr/>
        </p:nvSpPr>
        <p:spPr>
          <a:xfrm>
            <a:off x="0" y="0"/>
            <a:ext cx="4868043" cy="6858000"/>
          </a:xfrm>
          <a:prstGeom prst="rect">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a:solidFill>
                <a:prstClr val="white"/>
              </a:solidFill>
            </a:endParaRPr>
          </a:p>
        </p:txBody>
      </p:sp>
      <p:sp>
        <p:nvSpPr>
          <p:cNvPr id="7" name="Content Placeholder 2"/>
          <p:cNvSpPr txBox="1">
            <a:spLocks/>
          </p:cNvSpPr>
          <p:nvPr/>
        </p:nvSpPr>
        <p:spPr>
          <a:xfrm>
            <a:off x="352408" y="627794"/>
            <a:ext cx="4640090" cy="5816691"/>
          </a:xfrm>
          <a:prstGeom prst="rect">
            <a:avLst/>
          </a:prstGeom>
        </p:spPr>
        <p:txBody>
          <a:bodyPr>
            <a:normAutofit/>
          </a:bodyPr>
          <a:lstStyle>
            <a:lvl1pPr marL="457086" indent="-457086" algn="l" defTabSz="609448" rtl="0" eaLnBrk="1" latinLnBrk="0" hangingPunct="1">
              <a:spcBef>
                <a:spcPts val="1200"/>
              </a:spcBef>
              <a:spcAft>
                <a:spcPts val="600"/>
              </a:spcAft>
              <a:buFont typeface="Wingdings" panose="05000000000000000000" pitchFamily="2" charset="2"/>
              <a:buChar char="§"/>
              <a:defRPr sz="2400" kern="1200">
                <a:solidFill>
                  <a:srgbClr val="4B4B4B"/>
                </a:solidFill>
                <a:latin typeface="+mj-lt"/>
                <a:ea typeface="+mn-ea"/>
                <a:cs typeface="+mn-cs"/>
              </a:defRPr>
            </a:lvl1pPr>
            <a:lvl2pPr marL="990352" indent="-380905" algn="l" defTabSz="609448" rtl="0" eaLnBrk="1" latinLnBrk="0" hangingPunct="1">
              <a:spcBef>
                <a:spcPts val="1200"/>
              </a:spcBef>
              <a:spcAft>
                <a:spcPts val="600"/>
              </a:spcAft>
              <a:buFont typeface="Wingdings" panose="05000000000000000000" pitchFamily="2" charset="2"/>
              <a:buChar char="§"/>
              <a:defRPr sz="2000" kern="1200">
                <a:solidFill>
                  <a:srgbClr val="4B4B4B"/>
                </a:solidFill>
                <a:latin typeface="+mj-lt"/>
                <a:ea typeface="+mn-ea"/>
                <a:cs typeface="+mn-cs"/>
              </a:defRPr>
            </a:lvl2pPr>
            <a:lvl3pPr marL="1523619" indent="-304724" algn="l" defTabSz="609448" rtl="0" eaLnBrk="1" latinLnBrk="0" hangingPunct="1">
              <a:spcBef>
                <a:spcPts val="1200"/>
              </a:spcBef>
              <a:spcAft>
                <a:spcPts val="600"/>
              </a:spcAft>
              <a:buFont typeface="Wingdings" panose="05000000000000000000" pitchFamily="2" charset="2"/>
              <a:buChar char="§"/>
              <a:defRPr sz="1600" kern="1200">
                <a:solidFill>
                  <a:srgbClr val="4B4B4B"/>
                </a:solidFill>
                <a:latin typeface="+mj-lt"/>
                <a:ea typeface="+mn-ea"/>
                <a:cs typeface="+mn-cs"/>
              </a:defRPr>
            </a:lvl3pPr>
            <a:lvl4pPr marL="2133067" indent="-304724" algn="l" defTabSz="609448" rtl="0" eaLnBrk="1" latinLnBrk="0" hangingPunct="1">
              <a:spcBef>
                <a:spcPts val="1200"/>
              </a:spcBef>
              <a:spcAft>
                <a:spcPts val="600"/>
              </a:spcAft>
              <a:buFont typeface="Wingdings" panose="05000000000000000000" pitchFamily="2" charset="2"/>
              <a:buChar char="§"/>
              <a:defRPr sz="1400" kern="1200">
                <a:solidFill>
                  <a:srgbClr val="4B4B4B"/>
                </a:solidFill>
                <a:latin typeface="+mj-lt"/>
                <a:ea typeface="+mn-ea"/>
                <a:cs typeface="+mn-cs"/>
              </a:defRPr>
            </a:lvl4pPr>
            <a:lvl5pPr marL="2742514" indent="-304724" algn="l" defTabSz="609448" rtl="0" eaLnBrk="1" latinLnBrk="0" hangingPunct="1">
              <a:spcBef>
                <a:spcPts val="1200"/>
              </a:spcBef>
              <a:spcAft>
                <a:spcPts val="600"/>
              </a:spcAft>
              <a:buFont typeface="Wingdings" panose="05000000000000000000" pitchFamily="2" charset="2"/>
              <a:buChar char="§"/>
              <a:defRPr sz="1400" kern="1200">
                <a:solidFill>
                  <a:srgbClr val="4B4B4B"/>
                </a:solidFill>
                <a:latin typeface="+mj-lt"/>
                <a:ea typeface="+mn-ea"/>
                <a:cs typeface="+mn-cs"/>
              </a:defRPr>
            </a:lvl5pPr>
            <a:lvl6pPr marL="3351962" indent="-304724" algn="l" defTabSz="609448" rtl="0" eaLnBrk="1" latinLnBrk="0" hangingPunct="1">
              <a:spcBef>
                <a:spcPct val="20000"/>
              </a:spcBef>
              <a:buFont typeface="Arial"/>
              <a:buChar char="•"/>
              <a:defRPr sz="2666" kern="1200">
                <a:solidFill>
                  <a:schemeClr val="tx1"/>
                </a:solidFill>
                <a:latin typeface="+mn-lt"/>
                <a:ea typeface="+mn-ea"/>
                <a:cs typeface="+mn-cs"/>
              </a:defRPr>
            </a:lvl6pPr>
            <a:lvl7pPr marL="3961409" indent="-304724" algn="l" defTabSz="609448" rtl="0" eaLnBrk="1" latinLnBrk="0" hangingPunct="1">
              <a:spcBef>
                <a:spcPct val="20000"/>
              </a:spcBef>
              <a:buFont typeface="Arial"/>
              <a:buChar char="•"/>
              <a:defRPr sz="2666" kern="1200">
                <a:solidFill>
                  <a:schemeClr val="tx1"/>
                </a:solidFill>
                <a:latin typeface="+mn-lt"/>
                <a:ea typeface="+mn-ea"/>
                <a:cs typeface="+mn-cs"/>
              </a:defRPr>
            </a:lvl7pPr>
            <a:lvl8pPr marL="4570857" indent="-304724" algn="l" defTabSz="609448" rtl="0" eaLnBrk="1" latinLnBrk="0" hangingPunct="1">
              <a:spcBef>
                <a:spcPct val="20000"/>
              </a:spcBef>
              <a:buFont typeface="Arial"/>
              <a:buChar char="•"/>
              <a:defRPr sz="2666" kern="1200">
                <a:solidFill>
                  <a:schemeClr val="tx1"/>
                </a:solidFill>
                <a:latin typeface="+mn-lt"/>
                <a:ea typeface="+mn-ea"/>
                <a:cs typeface="+mn-cs"/>
              </a:defRPr>
            </a:lvl8pPr>
            <a:lvl9pPr marL="5180305" indent="-304724" algn="l" defTabSz="609448" rtl="0" eaLnBrk="1" latinLnBrk="0" hangingPunct="1">
              <a:spcBef>
                <a:spcPct val="20000"/>
              </a:spcBef>
              <a:buFont typeface="Arial"/>
              <a:buChar char="•"/>
              <a:defRPr sz="2666" kern="1200">
                <a:solidFill>
                  <a:schemeClr val="tx1"/>
                </a:solidFill>
                <a:latin typeface="+mn-lt"/>
                <a:ea typeface="+mn-ea"/>
                <a:cs typeface="+mn-cs"/>
              </a:defRPr>
            </a:lvl9pPr>
          </a:lstStyle>
          <a:p>
            <a:pPr fontAlgn="base">
              <a:spcBef>
                <a:spcPts val="360"/>
              </a:spcBef>
              <a:buFont typeface="Arial" panose="020B0604020202020204" pitchFamily="34" charset="0"/>
              <a:buChar char="•"/>
            </a:pPr>
            <a:r>
              <a:rPr lang="en-IN" sz="3000" b="1" dirty="0">
                <a:solidFill>
                  <a:srgbClr val="FFC000"/>
                </a:solidFill>
                <a:latin typeface="Calibri" panose="020F0502020204030204" pitchFamily="34" charset="0"/>
              </a:rPr>
              <a:t>Interview Questions Picker Tool</a:t>
            </a:r>
          </a:p>
          <a:p>
            <a:pPr lvl="1" fontAlgn="base">
              <a:spcBef>
                <a:spcPts val="360"/>
              </a:spcBef>
              <a:buFont typeface="Arial" panose="020B0604020202020204" pitchFamily="34" charset="0"/>
              <a:buChar char="•"/>
            </a:pPr>
            <a:r>
              <a:rPr lang="en-IN" dirty="0">
                <a:solidFill>
                  <a:schemeClr val="bg1"/>
                </a:solidFill>
                <a:latin typeface="Calibri" panose="020F0502020204030204" pitchFamily="34" charset="0"/>
              </a:rPr>
              <a:t>Context</a:t>
            </a:r>
          </a:p>
          <a:p>
            <a:pPr lvl="1" fontAlgn="base">
              <a:spcBef>
                <a:spcPts val="360"/>
              </a:spcBef>
              <a:buFont typeface="Arial" panose="020B0604020202020204" pitchFamily="34" charset="0"/>
              <a:buChar char="•"/>
            </a:pPr>
            <a:r>
              <a:rPr lang="en-IN" dirty="0">
                <a:solidFill>
                  <a:schemeClr val="bg1"/>
                </a:solidFill>
                <a:latin typeface="Calibri" panose="020F0502020204030204" pitchFamily="34" charset="0"/>
              </a:rPr>
              <a:t>Scope</a:t>
            </a:r>
          </a:p>
          <a:p>
            <a:pPr lvl="1" fontAlgn="base">
              <a:spcBef>
                <a:spcPts val="360"/>
              </a:spcBef>
              <a:buFont typeface="Arial" panose="020B0604020202020204" pitchFamily="34" charset="0"/>
              <a:buChar char="•"/>
            </a:pPr>
            <a:r>
              <a:rPr lang="en-IN" dirty="0">
                <a:solidFill>
                  <a:schemeClr val="bg1"/>
                </a:solidFill>
                <a:latin typeface="Calibri" panose="020F0502020204030204" pitchFamily="34" charset="0"/>
              </a:rPr>
              <a:t>Requirements/Features</a:t>
            </a:r>
          </a:p>
          <a:p>
            <a:pPr lvl="1" fontAlgn="base">
              <a:spcBef>
                <a:spcPts val="360"/>
              </a:spcBef>
              <a:buFont typeface="Arial" panose="020B0604020202020204" pitchFamily="34" charset="0"/>
              <a:buChar char="•"/>
            </a:pPr>
            <a:r>
              <a:rPr lang="en-IN" dirty="0">
                <a:solidFill>
                  <a:schemeClr val="bg1"/>
                </a:solidFill>
                <a:latin typeface="Calibri" panose="020F0502020204030204" pitchFamily="34" charset="0"/>
              </a:rPr>
              <a:t>WBS (Work Breakdown Structure) Details</a:t>
            </a:r>
          </a:p>
          <a:p>
            <a:pPr lvl="1" fontAlgn="base">
              <a:spcBef>
                <a:spcPts val="360"/>
              </a:spcBef>
              <a:buFont typeface="Arial" panose="020B0604020202020204" pitchFamily="34" charset="0"/>
              <a:buChar char="•"/>
            </a:pPr>
            <a:r>
              <a:rPr lang="en-IN" dirty="0">
                <a:solidFill>
                  <a:schemeClr val="bg1"/>
                </a:solidFill>
                <a:latin typeface="Calibri" panose="020F0502020204030204" pitchFamily="34" charset="0"/>
              </a:rPr>
              <a:t>Show and Tell Timeline</a:t>
            </a:r>
          </a:p>
          <a:p>
            <a:pPr lvl="1" fontAlgn="base">
              <a:spcBef>
                <a:spcPts val="360"/>
              </a:spcBef>
              <a:buFont typeface="Arial" panose="020B0604020202020204" pitchFamily="34" charset="0"/>
              <a:buChar char="•"/>
            </a:pPr>
            <a:r>
              <a:rPr lang="en-IN" dirty="0">
                <a:solidFill>
                  <a:schemeClr val="bg1"/>
                </a:solidFill>
                <a:latin typeface="Calibri" panose="020F0502020204030204" pitchFamily="34" charset="0"/>
              </a:rPr>
              <a:t>Design Architecture</a:t>
            </a:r>
          </a:p>
        </p:txBody>
      </p:sp>
      <p:sp>
        <p:nvSpPr>
          <p:cNvPr id="6" name="Rectangle 5"/>
          <p:cNvSpPr/>
          <p:nvPr/>
        </p:nvSpPr>
        <p:spPr>
          <a:xfrm>
            <a:off x="4692770" y="0"/>
            <a:ext cx="7495883" cy="6858000"/>
          </a:xfrm>
          <a:prstGeom prst="rect">
            <a:avLst/>
          </a:prstGeom>
          <a:solidFill>
            <a:schemeClr val="bg1">
              <a:alpha val="4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a:p>
        </p:txBody>
      </p:sp>
      <p:sp>
        <p:nvSpPr>
          <p:cNvPr id="5" name="TextBox 4"/>
          <p:cNvSpPr txBox="1"/>
          <p:nvPr/>
        </p:nvSpPr>
        <p:spPr>
          <a:xfrm>
            <a:off x="7945675" y="110862"/>
            <a:ext cx="1796582" cy="707886"/>
          </a:xfrm>
          <a:prstGeom prst="rect">
            <a:avLst/>
          </a:prstGeom>
          <a:noFill/>
        </p:spPr>
        <p:txBody>
          <a:bodyPr wrap="none" rtlCol="0">
            <a:spAutoFit/>
          </a:bodyPr>
          <a:lstStyle/>
          <a:p>
            <a:r>
              <a:rPr lang="en-IN" sz="4000" b="1" dirty="0">
                <a:solidFill>
                  <a:srgbClr val="4F4F4F">
                    <a:lumMod val="50000"/>
                  </a:srgbClr>
                </a:solidFill>
                <a:latin typeface="Calibri" panose="020F0502020204030204" pitchFamily="34" charset="0"/>
              </a:rPr>
              <a:t>Agenda</a:t>
            </a:r>
          </a:p>
        </p:txBody>
      </p:sp>
    </p:spTree>
    <p:extLst>
      <p:ext uri="{BB962C8B-B14F-4D97-AF65-F5344CB8AC3E}">
        <p14:creationId xmlns:p14="http://schemas.microsoft.com/office/powerpoint/2010/main" val="27152671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8BD75-EC16-44B6-B6BC-C8776F39D02A}"/>
              </a:ext>
            </a:extLst>
          </p:cNvPr>
          <p:cNvSpPr>
            <a:spLocks noGrp="1"/>
          </p:cNvSpPr>
          <p:nvPr>
            <p:ph type="title"/>
          </p:nvPr>
        </p:nvSpPr>
        <p:spPr>
          <a:xfrm>
            <a:off x="171" y="110862"/>
            <a:ext cx="12188483" cy="516932"/>
          </a:xfrm>
        </p:spPr>
        <p:txBody>
          <a:bodyPr anchor="ctr">
            <a:normAutofit/>
          </a:bodyPr>
          <a:lstStyle/>
          <a:p>
            <a:pPr>
              <a:lnSpc>
                <a:spcPct val="90000"/>
              </a:lnSpc>
            </a:pPr>
            <a:r>
              <a:rPr lang="en-US" dirty="0"/>
              <a:t>Context</a:t>
            </a:r>
            <a:endParaRPr lang="en-IN" dirty="0"/>
          </a:p>
        </p:txBody>
      </p:sp>
      <p:graphicFrame>
        <p:nvGraphicFramePr>
          <p:cNvPr id="7" name="Text Placeholder 4">
            <a:extLst>
              <a:ext uri="{FF2B5EF4-FFF2-40B4-BE49-F238E27FC236}">
                <a16:creationId xmlns:a16="http://schemas.microsoft.com/office/drawing/2014/main" id="{55BFBF12-0C2C-4C30-A83C-70434DF0168D}"/>
              </a:ext>
            </a:extLst>
          </p:cNvPr>
          <p:cNvGraphicFramePr/>
          <p:nvPr/>
        </p:nvGraphicFramePr>
        <p:xfrm>
          <a:off x="568328" y="928688"/>
          <a:ext cx="10969624" cy="50085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833291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5CA57-EDF9-425B-BC17-D85E7570F265}"/>
              </a:ext>
            </a:extLst>
          </p:cNvPr>
          <p:cNvSpPr>
            <a:spLocks noGrp="1"/>
          </p:cNvSpPr>
          <p:nvPr>
            <p:ph type="title"/>
          </p:nvPr>
        </p:nvSpPr>
        <p:spPr>
          <a:xfrm>
            <a:off x="171" y="110862"/>
            <a:ext cx="12188483" cy="516932"/>
          </a:xfrm>
        </p:spPr>
        <p:txBody>
          <a:bodyPr anchor="ctr">
            <a:normAutofit/>
          </a:bodyPr>
          <a:lstStyle/>
          <a:p>
            <a:pPr>
              <a:lnSpc>
                <a:spcPct val="90000"/>
              </a:lnSpc>
            </a:pPr>
            <a:r>
              <a:rPr lang="en-US" dirty="0"/>
              <a:t>Scope</a:t>
            </a:r>
            <a:endParaRPr lang="en-IN"/>
          </a:p>
        </p:txBody>
      </p:sp>
      <p:graphicFrame>
        <p:nvGraphicFramePr>
          <p:cNvPr id="5" name="Content Placeholder 2">
            <a:extLst>
              <a:ext uri="{FF2B5EF4-FFF2-40B4-BE49-F238E27FC236}">
                <a16:creationId xmlns:a16="http://schemas.microsoft.com/office/drawing/2014/main" id="{4FF93F80-0895-4E4C-BCFF-FE70B9EEB713}"/>
              </a:ext>
            </a:extLst>
          </p:cNvPr>
          <p:cNvGraphicFramePr>
            <a:graphicFrameLocks noGrp="1"/>
          </p:cNvGraphicFramePr>
          <p:nvPr>
            <p:ph sz="quarter" idx="10"/>
            <p:extLst>
              <p:ext uri="{D42A27DB-BD31-4B8C-83A1-F6EECF244321}">
                <p14:modId xmlns:p14="http://schemas.microsoft.com/office/powerpoint/2010/main" val="156002209"/>
              </p:ext>
            </p:extLst>
          </p:nvPr>
        </p:nvGraphicFramePr>
        <p:xfrm>
          <a:off x="568328" y="928688"/>
          <a:ext cx="10969624" cy="50085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863148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16373-2A93-4F99-9035-7646F73CA778}"/>
              </a:ext>
            </a:extLst>
          </p:cNvPr>
          <p:cNvSpPr>
            <a:spLocks noGrp="1"/>
          </p:cNvSpPr>
          <p:nvPr>
            <p:ph type="title"/>
          </p:nvPr>
        </p:nvSpPr>
        <p:spPr>
          <a:xfrm>
            <a:off x="171" y="110862"/>
            <a:ext cx="12188483" cy="516932"/>
          </a:xfrm>
        </p:spPr>
        <p:txBody>
          <a:bodyPr anchor="ctr">
            <a:normAutofit/>
          </a:bodyPr>
          <a:lstStyle/>
          <a:p>
            <a:pPr>
              <a:lnSpc>
                <a:spcPct val="90000"/>
              </a:lnSpc>
            </a:pPr>
            <a:r>
              <a:rPr lang="en-IN" dirty="0"/>
              <a:t>Requirements/Features</a:t>
            </a:r>
            <a:endParaRPr lang="en-IN"/>
          </a:p>
        </p:txBody>
      </p:sp>
      <p:graphicFrame>
        <p:nvGraphicFramePr>
          <p:cNvPr id="5" name="Content Placeholder 2">
            <a:extLst>
              <a:ext uri="{FF2B5EF4-FFF2-40B4-BE49-F238E27FC236}">
                <a16:creationId xmlns:a16="http://schemas.microsoft.com/office/drawing/2014/main" id="{F0F7B35C-40CE-456A-9132-B8CAB96A4CC3}"/>
              </a:ext>
            </a:extLst>
          </p:cNvPr>
          <p:cNvGraphicFramePr>
            <a:graphicFrameLocks noGrp="1"/>
          </p:cNvGraphicFramePr>
          <p:nvPr>
            <p:ph sz="quarter" idx="10"/>
            <p:extLst>
              <p:ext uri="{D42A27DB-BD31-4B8C-83A1-F6EECF244321}">
                <p14:modId xmlns:p14="http://schemas.microsoft.com/office/powerpoint/2010/main" val="784925384"/>
              </p:ext>
            </p:extLst>
          </p:nvPr>
        </p:nvGraphicFramePr>
        <p:xfrm>
          <a:off x="568328" y="928688"/>
          <a:ext cx="10969624" cy="50085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05650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4F8B4-8A13-40D4-9633-E654521EEBF6}"/>
              </a:ext>
            </a:extLst>
          </p:cNvPr>
          <p:cNvSpPr>
            <a:spLocks noGrp="1"/>
          </p:cNvSpPr>
          <p:nvPr>
            <p:ph type="title"/>
          </p:nvPr>
        </p:nvSpPr>
        <p:spPr/>
        <p:txBody>
          <a:bodyPr>
            <a:normAutofit fontScale="90000"/>
          </a:bodyPr>
          <a:lstStyle/>
          <a:p>
            <a:r>
              <a:rPr lang="en-IN" dirty="0">
                <a:solidFill>
                  <a:schemeClr val="bg1"/>
                </a:solidFill>
                <a:latin typeface="Calibri" panose="020F0502020204030204" pitchFamily="34" charset="0"/>
              </a:rPr>
              <a:t>WBS (Work Breakdown Structure) Details</a:t>
            </a:r>
            <a:endParaRPr lang="en-IN" dirty="0"/>
          </a:p>
        </p:txBody>
      </p:sp>
      <p:graphicFrame>
        <p:nvGraphicFramePr>
          <p:cNvPr id="4" name="Table 4">
            <a:extLst>
              <a:ext uri="{FF2B5EF4-FFF2-40B4-BE49-F238E27FC236}">
                <a16:creationId xmlns:a16="http://schemas.microsoft.com/office/drawing/2014/main" id="{5F669BFD-1205-4A89-8CA0-C1980D38669F}"/>
              </a:ext>
            </a:extLst>
          </p:cNvPr>
          <p:cNvGraphicFramePr>
            <a:graphicFrameLocks noGrp="1"/>
          </p:cNvGraphicFramePr>
          <p:nvPr>
            <p:ph sz="quarter" idx="10"/>
            <p:extLst>
              <p:ext uri="{D42A27DB-BD31-4B8C-83A1-F6EECF244321}">
                <p14:modId xmlns:p14="http://schemas.microsoft.com/office/powerpoint/2010/main" val="849059463"/>
              </p:ext>
            </p:extLst>
          </p:nvPr>
        </p:nvGraphicFramePr>
        <p:xfrm>
          <a:off x="117446" y="928688"/>
          <a:ext cx="11937528" cy="1950720"/>
        </p:xfrm>
        <a:graphic>
          <a:graphicData uri="http://schemas.openxmlformats.org/drawingml/2006/table">
            <a:tbl>
              <a:tblPr firstRow="1" bandRow="1">
                <a:tableStyleId>{5C22544A-7EE6-4342-B048-85BDC9FD1C3A}</a:tableStyleId>
              </a:tblPr>
              <a:tblGrid>
                <a:gridCol w="1326392">
                  <a:extLst>
                    <a:ext uri="{9D8B030D-6E8A-4147-A177-3AD203B41FA5}">
                      <a16:colId xmlns:a16="http://schemas.microsoft.com/office/drawing/2014/main" val="126138538"/>
                    </a:ext>
                  </a:extLst>
                </a:gridCol>
                <a:gridCol w="1326392">
                  <a:extLst>
                    <a:ext uri="{9D8B030D-6E8A-4147-A177-3AD203B41FA5}">
                      <a16:colId xmlns:a16="http://schemas.microsoft.com/office/drawing/2014/main" val="432035401"/>
                    </a:ext>
                  </a:extLst>
                </a:gridCol>
                <a:gridCol w="1583656">
                  <a:extLst>
                    <a:ext uri="{9D8B030D-6E8A-4147-A177-3AD203B41FA5}">
                      <a16:colId xmlns:a16="http://schemas.microsoft.com/office/drawing/2014/main" val="1270013923"/>
                    </a:ext>
                  </a:extLst>
                </a:gridCol>
                <a:gridCol w="1069128">
                  <a:extLst>
                    <a:ext uri="{9D8B030D-6E8A-4147-A177-3AD203B41FA5}">
                      <a16:colId xmlns:a16="http://schemas.microsoft.com/office/drawing/2014/main" val="3925057855"/>
                    </a:ext>
                  </a:extLst>
                </a:gridCol>
                <a:gridCol w="1326392">
                  <a:extLst>
                    <a:ext uri="{9D8B030D-6E8A-4147-A177-3AD203B41FA5}">
                      <a16:colId xmlns:a16="http://schemas.microsoft.com/office/drawing/2014/main" val="372184135"/>
                    </a:ext>
                  </a:extLst>
                </a:gridCol>
                <a:gridCol w="1326392">
                  <a:extLst>
                    <a:ext uri="{9D8B030D-6E8A-4147-A177-3AD203B41FA5}">
                      <a16:colId xmlns:a16="http://schemas.microsoft.com/office/drawing/2014/main" val="3547438324"/>
                    </a:ext>
                  </a:extLst>
                </a:gridCol>
                <a:gridCol w="1326392">
                  <a:extLst>
                    <a:ext uri="{9D8B030D-6E8A-4147-A177-3AD203B41FA5}">
                      <a16:colId xmlns:a16="http://schemas.microsoft.com/office/drawing/2014/main" val="3489262460"/>
                    </a:ext>
                  </a:extLst>
                </a:gridCol>
                <a:gridCol w="1326392">
                  <a:extLst>
                    <a:ext uri="{9D8B030D-6E8A-4147-A177-3AD203B41FA5}">
                      <a16:colId xmlns:a16="http://schemas.microsoft.com/office/drawing/2014/main" val="4079538567"/>
                    </a:ext>
                  </a:extLst>
                </a:gridCol>
                <a:gridCol w="1326392">
                  <a:extLst>
                    <a:ext uri="{9D8B030D-6E8A-4147-A177-3AD203B41FA5}">
                      <a16:colId xmlns:a16="http://schemas.microsoft.com/office/drawing/2014/main" val="2522257060"/>
                    </a:ext>
                  </a:extLst>
                </a:gridCol>
              </a:tblGrid>
              <a:tr h="370840">
                <a:tc>
                  <a:txBody>
                    <a:bodyPr/>
                    <a:lstStyle/>
                    <a:p>
                      <a:pPr algn="ctr"/>
                      <a:r>
                        <a:rPr lang="en-US" sz="1800" dirty="0"/>
                        <a:t>Story No</a:t>
                      </a:r>
                      <a:endParaRPr lang="en-IN" sz="1800" dirty="0"/>
                    </a:p>
                  </a:txBody>
                  <a:tcPr/>
                </a:tc>
                <a:tc>
                  <a:txBody>
                    <a:bodyPr/>
                    <a:lstStyle/>
                    <a:p>
                      <a:pPr algn="ctr"/>
                      <a:r>
                        <a:rPr lang="en-US" sz="1800" dirty="0"/>
                        <a:t>Developer</a:t>
                      </a:r>
                      <a:endParaRPr lang="en-IN" sz="1800" dirty="0"/>
                    </a:p>
                  </a:txBody>
                  <a:tcPr/>
                </a:tc>
                <a:tc>
                  <a:txBody>
                    <a:bodyPr/>
                    <a:lstStyle/>
                    <a:p>
                      <a:pPr algn="ctr"/>
                      <a:r>
                        <a:rPr lang="en-US" sz="1800" dirty="0"/>
                        <a:t>Requirement/Feature</a:t>
                      </a:r>
                      <a:endParaRPr lang="en-IN" sz="1800" dirty="0"/>
                    </a:p>
                  </a:txBody>
                  <a:tcPr/>
                </a:tc>
                <a:tc>
                  <a:txBody>
                    <a:bodyPr/>
                    <a:lstStyle/>
                    <a:p>
                      <a:pPr algn="ctr"/>
                      <a:r>
                        <a:rPr lang="en-US" sz="1800" dirty="0"/>
                        <a:t>Sprint</a:t>
                      </a:r>
                      <a:endParaRPr lang="en-IN" sz="1800" dirty="0"/>
                    </a:p>
                  </a:txBody>
                  <a:tcPr/>
                </a:tc>
                <a:tc>
                  <a:txBody>
                    <a:bodyPr/>
                    <a:lstStyle/>
                    <a:p>
                      <a:pPr algn="ctr"/>
                      <a:r>
                        <a:rPr lang="en-US" sz="1800" dirty="0"/>
                        <a:t>Priority</a:t>
                      </a:r>
                      <a:endParaRPr lang="en-IN" sz="1800" dirty="0"/>
                    </a:p>
                  </a:txBody>
                  <a:tcPr/>
                </a:tc>
                <a:tc>
                  <a:txBody>
                    <a:bodyPr/>
                    <a:lstStyle/>
                    <a:p>
                      <a:pPr algn="ctr"/>
                      <a:r>
                        <a:rPr lang="en-US" sz="1800" dirty="0"/>
                        <a:t>Tasks</a:t>
                      </a:r>
                      <a:endParaRPr lang="en-IN" sz="1800" dirty="0"/>
                    </a:p>
                  </a:txBody>
                  <a:tcPr/>
                </a:tc>
                <a:tc>
                  <a:txBody>
                    <a:bodyPr/>
                    <a:lstStyle/>
                    <a:p>
                      <a:pPr algn="ctr"/>
                      <a:r>
                        <a:rPr lang="en-US" sz="1800" dirty="0"/>
                        <a:t>Progress</a:t>
                      </a:r>
                      <a:endParaRPr lang="en-IN" sz="1800" dirty="0"/>
                    </a:p>
                  </a:txBody>
                  <a:tcPr/>
                </a:tc>
                <a:tc>
                  <a:txBody>
                    <a:bodyPr/>
                    <a:lstStyle/>
                    <a:p>
                      <a:pPr algn="ctr"/>
                      <a:r>
                        <a:rPr lang="en-US" sz="1800" dirty="0"/>
                        <a:t>Start Date</a:t>
                      </a:r>
                      <a:endParaRPr lang="en-IN" sz="1800" dirty="0"/>
                    </a:p>
                  </a:txBody>
                  <a:tcPr/>
                </a:tc>
                <a:tc>
                  <a:txBody>
                    <a:bodyPr/>
                    <a:lstStyle/>
                    <a:p>
                      <a:pPr algn="ctr"/>
                      <a:r>
                        <a:rPr lang="en-US" sz="1800" dirty="0"/>
                        <a:t>End Date</a:t>
                      </a:r>
                      <a:endParaRPr lang="en-IN" sz="1800" dirty="0"/>
                    </a:p>
                  </a:txBody>
                  <a:tcPr/>
                </a:tc>
                <a:extLst>
                  <a:ext uri="{0D108BD9-81ED-4DB2-BD59-A6C34878D82A}">
                    <a16:rowId xmlns:a16="http://schemas.microsoft.com/office/drawing/2014/main" val="2392198142"/>
                  </a:ext>
                </a:extLst>
              </a:tr>
              <a:tr h="370840">
                <a:tc>
                  <a:txBody>
                    <a:bodyPr/>
                    <a:lstStyle/>
                    <a:p>
                      <a:r>
                        <a:rPr lang="en-US" sz="1600" dirty="0"/>
                        <a:t>QPT-0001</a:t>
                      </a:r>
                      <a:endParaRPr lang="en-IN" sz="1600" dirty="0"/>
                    </a:p>
                  </a:txBody>
                  <a:tcPr/>
                </a:tc>
                <a:tc>
                  <a:txBody>
                    <a:bodyPr/>
                    <a:lstStyle/>
                    <a:p>
                      <a:r>
                        <a:rPr lang="en-US" sz="1600" dirty="0"/>
                        <a:t>Mallesh</a:t>
                      </a:r>
                      <a:endParaRPr lang="en-IN" sz="1600" dirty="0"/>
                    </a:p>
                  </a:txBody>
                  <a:tcPr/>
                </a:tc>
                <a:tc>
                  <a:txBody>
                    <a:bodyPr/>
                    <a:lstStyle/>
                    <a:p>
                      <a:pPr marL="0" marR="0" lvl="0" indent="0" algn="l" defTabSz="609448" rtl="0" eaLnBrk="1" fontAlgn="auto" latinLnBrk="0" hangingPunct="1">
                        <a:lnSpc>
                          <a:spcPct val="100000"/>
                        </a:lnSpc>
                        <a:spcBef>
                          <a:spcPts val="0"/>
                        </a:spcBef>
                        <a:spcAft>
                          <a:spcPts val="0"/>
                        </a:spcAft>
                        <a:buClrTx/>
                        <a:buSzTx/>
                        <a:buFontTx/>
                        <a:buNone/>
                        <a:tabLst/>
                        <a:defRPr/>
                      </a:pPr>
                      <a:r>
                        <a:rPr lang="en-US" sz="1600" dirty="0"/>
                        <a:t>Handling multiple select topics request at a single instance.</a:t>
                      </a:r>
                    </a:p>
                  </a:txBody>
                  <a:tcPr/>
                </a:tc>
                <a:tc>
                  <a:txBody>
                    <a:bodyPr/>
                    <a:lstStyle/>
                    <a:p>
                      <a:r>
                        <a:rPr lang="en-US" sz="1600" dirty="0"/>
                        <a:t>Sprint – 2</a:t>
                      </a:r>
                      <a:endParaRPr lang="en-IN" sz="1600" dirty="0"/>
                    </a:p>
                  </a:txBody>
                  <a:tcPr/>
                </a:tc>
                <a:tc>
                  <a:txBody>
                    <a:bodyPr/>
                    <a:lstStyle/>
                    <a:p>
                      <a:r>
                        <a:rPr lang="en-US" sz="1600" dirty="0"/>
                        <a:t>High</a:t>
                      </a:r>
                      <a:endParaRPr lang="en-IN" sz="1600" dirty="0"/>
                    </a:p>
                  </a:txBody>
                  <a:tcPr/>
                </a:tc>
                <a:tc>
                  <a:txBody>
                    <a:bodyPr/>
                    <a:lstStyle/>
                    <a:p>
                      <a:endParaRPr lang="en-IN" sz="1600" dirty="0"/>
                    </a:p>
                  </a:txBody>
                  <a:tcPr/>
                </a:tc>
                <a:tc>
                  <a:txBody>
                    <a:bodyPr/>
                    <a:lstStyle/>
                    <a:p>
                      <a:r>
                        <a:rPr lang="en-US" sz="1600" dirty="0"/>
                        <a:t>Not Started</a:t>
                      </a:r>
                      <a:endParaRPr lang="en-IN" sz="1600" dirty="0"/>
                    </a:p>
                  </a:txBody>
                  <a:tcPr/>
                </a:tc>
                <a:tc>
                  <a:txBody>
                    <a:bodyPr/>
                    <a:lstStyle/>
                    <a:p>
                      <a:endParaRPr lang="en-IN" sz="1600" dirty="0"/>
                    </a:p>
                  </a:txBody>
                  <a:tcPr/>
                </a:tc>
                <a:tc>
                  <a:txBody>
                    <a:bodyPr/>
                    <a:lstStyle/>
                    <a:p>
                      <a:endParaRPr lang="en-IN" sz="1600" dirty="0"/>
                    </a:p>
                  </a:txBody>
                  <a:tcPr/>
                </a:tc>
                <a:extLst>
                  <a:ext uri="{0D108BD9-81ED-4DB2-BD59-A6C34878D82A}">
                    <a16:rowId xmlns:a16="http://schemas.microsoft.com/office/drawing/2014/main" val="441084358"/>
                  </a:ext>
                </a:extLst>
              </a:tr>
            </a:tbl>
          </a:graphicData>
        </a:graphic>
      </p:graphicFrame>
    </p:spTree>
    <p:extLst>
      <p:ext uri="{BB962C8B-B14F-4D97-AF65-F5344CB8AC3E}">
        <p14:creationId xmlns:p14="http://schemas.microsoft.com/office/powerpoint/2010/main" val="609274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CAE4B-6B86-4065-95FE-D7B9681A966E}"/>
              </a:ext>
            </a:extLst>
          </p:cNvPr>
          <p:cNvSpPr>
            <a:spLocks noGrp="1"/>
          </p:cNvSpPr>
          <p:nvPr>
            <p:ph type="title"/>
          </p:nvPr>
        </p:nvSpPr>
        <p:spPr/>
        <p:txBody>
          <a:bodyPr>
            <a:normAutofit fontScale="90000"/>
          </a:bodyPr>
          <a:lstStyle/>
          <a:p>
            <a:r>
              <a:rPr lang="en-IN"/>
              <a:t>Show and Tell Timeline</a:t>
            </a:r>
            <a:endParaRPr lang="en-IN" dirty="0"/>
          </a:p>
        </p:txBody>
      </p:sp>
      <p:sp>
        <p:nvSpPr>
          <p:cNvPr id="3" name="Content Placeholder 2">
            <a:extLst>
              <a:ext uri="{FF2B5EF4-FFF2-40B4-BE49-F238E27FC236}">
                <a16:creationId xmlns:a16="http://schemas.microsoft.com/office/drawing/2014/main" id="{A9849BF1-E953-4EAC-9AB9-F20968716B21}"/>
              </a:ext>
            </a:extLst>
          </p:cNvPr>
          <p:cNvSpPr>
            <a:spLocks noGrp="1"/>
          </p:cNvSpPr>
          <p:nvPr>
            <p:ph sz="quarter" idx="10"/>
          </p:nvPr>
        </p:nvSpPr>
        <p:spPr/>
        <p:txBody>
          <a:bodyPr/>
          <a:lstStyle/>
          <a:p>
            <a:pPr marL="0" indent="0">
              <a:buNone/>
            </a:pPr>
            <a:r>
              <a:rPr lang="en-US" b="1" u="sng" dirty="0"/>
              <a:t>Demo’s check with (Mitesh Sharma, Ravi Dhote):</a:t>
            </a:r>
          </a:p>
          <a:p>
            <a:r>
              <a:rPr lang="en-US" dirty="0"/>
              <a:t>12, Feb 2021 (Demo 1</a:t>
            </a:r>
            <a:r>
              <a:rPr lang="en-US" baseline="30000" dirty="0"/>
              <a:t>st</a:t>
            </a:r>
            <a:r>
              <a:rPr lang="en-US" dirty="0"/>
              <a:t> version of Phase 2)</a:t>
            </a:r>
            <a:endParaRPr lang="en-IN" dirty="0"/>
          </a:p>
        </p:txBody>
      </p:sp>
    </p:spTree>
    <p:extLst>
      <p:ext uri="{BB962C8B-B14F-4D97-AF65-F5344CB8AC3E}">
        <p14:creationId xmlns:p14="http://schemas.microsoft.com/office/powerpoint/2010/main" val="31020085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5BBD7-11AB-44E3-8FA2-676F9AEF4942}"/>
              </a:ext>
            </a:extLst>
          </p:cNvPr>
          <p:cNvSpPr>
            <a:spLocks noGrp="1"/>
          </p:cNvSpPr>
          <p:nvPr>
            <p:ph type="title"/>
          </p:nvPr>
        </p:nvSpPr>
        <p:spPr/>
        <p:txBody>
          <a:bodyPr>
            <a:normAutofit fontScale="90000"/>
          </a:bodyPr>
          <a:lstStyle/>
          <a:p>
            <a:r>
              <a:rPr lang="en-IN" dirty="0">
                <a:solidFill>
                  <a:schemeClr val="bg1"/>
                </a:solidFill>
                <a:latin typeface="Calibri" panose="020F0502020204030204" pitchFamily="34" charset="0"/>
              </a:rPr>
              <a:t>Design Architecture</a:t>
            </a:r>
            <a:endParaRPr lang="en-IN" dirty="0"/>
          </a:p>
        </p:txBody>
      </p:sp>
      <p:pic>
        <p:nvPicPr>
          <p:cNvPr id="4" name="Picture 3" descr="Diagram&#10;&#10;Description automatically generated">
            <a:extLst>
              <a:ext uri="{FF2B5EF4-FFF2-40B4-BE49-F238E27FC236}">
                <a16:creationId xmlns:a16="http://schemas.microsoft.com/office/drawing/2014/main" id="{8AA9A0CE-9EBF-4D6A-A1B2-648F3C482320}"/>
              </a:ext>
            </a:extLst>
          </p:cNvPr>
          <p:cNvPicPr>
            <a:picLocks noChangeAspect="1"/>
          </p:cNvPicPr>
          <p:nvPr/>
        </p:nvPicPr>
        <p:blipFill>
          <a:blip r:embed="rId2"/>
          <a:stretch>
            <a:fillRect/>
          </a:stretch>
        </p:blipFill>
        <p:spPr>
          <a:xfrm>
            <a:off x="546847" y="1035774"/>
            <a:ext cx="10667999" cy="5342322"/>
          </a:xfrm>
          <a:prstGeom prst="rect">
            <a:avLst/>
          </a:prstGeom>
        </p:spPr>
      </p:pic>
    </p:spTree>
    <p:extLst>
      <p:ext uri="{BB962C8B-B14F-4D97-AF65-F5344CB8AC3E}">
        <p14:creationId xmlns:p14="http://schemas.microsoft.com/office/powerpoint/2010/main" val="24312576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n-US" sz="3600" dirty="0">
                <a:latin typeface="Calibri" panose="020F0502020204030204" pitchFamily="34" charset="0"/>
              </a:rPr>
              <a:t>THANK YOU</a:t>
            </a:r>
          </a:p>
        </p:txBody>
      </p:sp>
      <p:sp>
        <p:nvSpPr>
          <p:cNvPr id="2" name="Text Placeholder 1"/>
          <p:cNvSpPr>
            <a:spLocks noGrp="1"/>
          </p:cNvSpPr>
          <p:nvPr>
            <p:ph type="body" sz="quarter" idx="14"/>
          </p:nvPr>
        </p:nvSpPr>
        <p:spPr/>
        <p:txBody>
          <a:bodyPr/>
          <a:lstStyle/>
          <a:p>
            <a:endParaRPr lang="en-IN" dirty="0">
              <a:latin typeface="Calibri" panose="020F0502020204030204" pitchFamily="34" charset="0"/>
            </a:endParaRPr>
          </a:p>
        </p:txBody>
      </p:sp>
    </p:spTree>
    <p:extLst>
      <p:ext uri="{BB962C8B-B14F-4D97-AF65-F5344CB8AC3E}">
        <p14:creationId xmlns:p14="http://schemas.microsoft.com/office/powerpoint/2010/main" val="3871234231"/>
      </p:ext>
    </p:extLst>
  </p:cSld>
  <p:clrMapOvr>
    <a:masterClrMapping/>
  </p:clrMapOvr>
</p:sld>
</file>

<file path=ppt/theme/theme1.xml><?xml version="1.0" encoding="utf-8"?>
<a:theme xmlns:a="http://schemas.openxmlformats.org/drawingml/2006/main" name="PPT-Template-20-07">
  <a:themeElements>
    <a:clrScheme name="Custom 15">
      <a:dk1>
        <a:srgbClr val="4F4F4F"/>
      </a:dk1>
      <a:lt1>
        <a:sysClr val="window" lastClr="FFFFFF"/>
      </a:lt1>
      <a:dk2>
        <a:srgbClr val="005BA1"/>
      </a:dk2>
      <a:lt2>
        <a:srgbClr val="005BA1"/>
      </a:lt2>
      <a:accent1>
        <a:srgbClr val="D4342C"/>
      </a:accent1>
      <a:accent2>
        <a:srgbClr val="005BA1"/>
      </a:accent2>
      <a:accent3>
        <a:srgbClr val="005BA1"/>
      </a:accent3>
      <a:accent4>
        <a:srgbClr val="005BA1"/>
      </a:accent4>
      <a:accent5>
        <a:srgbClr val="005BA1"/>
      </a:accent5>
      <a:accent6>
        <a:srgbClr val="808080"/>
      </a:accent6>
      <a:hlink>
        <a:srgbClr val="544694"/>
      </a:hlink>
      <a:folHlink>
        <a:srgbClr val="32C0F0"/>
      </a:folHlink>
    </a:clrScheme>
    <a:fontScheme name="YASH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YASH Technologies Office Theme" id="{E1038A1C-3F56-4F66-9502-3BD6A32BADEA}" vid="{CA2C0D1C-CE09-490E-9901-E5F538ABAA3D}"/>
    </a:ext>
  </a:ext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1_PPT-Template-250516">
  <a:themeElements>
    <a:clrScheme name="YASH Colors 2015">
      <a:dk1>
        <a:srgbClr val="4F4F4F"/>
      </a:dk1>
      <a:lt1>
        <a:sysClr val="window" lastClr="FFFFFF"/>
      </a:lt1>
      <a:dk2>
        <a:srgbClr val="009247"/>
      </a:dk2>
      <a:lt2>
        <a:srgbClr val="EFCE4A"/>
      </a:lt2>
      <a:accent1>
        <a:srgbClr val="D4342C"/>
      </a:accent1>
      <a:accent2>
        <a:srgbClr val="005BA1"/>
      </a:accent2>
      <a:accent3>
        <a:srgbClr val="A89044"/>
      </a:accent3>
      <a:accent4>
        <a:srgbClr val="9FCC3B"/>
      </a:accent4>
      <a:accent5>
        <a:srgbClr val="F58220"/>
      </a:accent5>
      <a:accent6>
        <a:srgbClr val="808080"/>
      </a:accent6>
      <a:hlink>
        <a:srgbClr val="544694"/>
      </a:hlink>
      <a:folHlink>
        <a:srgbClr val="32C0F0"/>
      </a:folHlink>
    </a:clrScheme>
    <a:fontScheme name="YASH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YASH Technologies Office Theme" id="{E1038A1C-3F56-4F66-9502-3BD6A32BADEA}" vid="{CA2C0D1C-CE09-490E-9901-E5F538ABAA3D}"/>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422FC35E0C86841A2DB30C1285BDC2D" ma:contentTypeVersion="9" ma:contentTypeDescription="Create a new document." ma:contentTypeScope="" ma:versionID="609477064dad39baff21acd15d98f0e1">
  <xsd:schema xmlns:xsd="http://www.w3.org/2001/XMLSchema" xmlns:xs="http://www.w3.org/2001/XMLSchema" xmlns:p="http://schemas.microsoft.com/office/2006/metadata/properties" xmlns:ns2="dd2eb112-2dc8-469e-8841-caa837ccbd60" targetNamespace="http://schemas.microsoft.com/office/2006/metadata/properties" ma:root="true" ma:fieldsID="b19372b452312ef1f000f84124ee126a" ns2:_="">
    <xsd:import namespace="dd2eb112-2dc8-469e-8841-caa837ccbd6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Location"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d2eb112-2dc8-469e-8841-caa837ccbd6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22120EE-8955-46F2-9DD5-05BD29C0E6D8}">
  <ds:schemaRefs>
    <ds:schemaRef ds:uri="http://schemas.microsoft.com/sharepoint/v3/contenttype/forms"/>
  </ds:schemaRefs>
</ds:datastoreItem>
</file>

<file path=customXml/itemProps2.xml><?xml version="1.0" encoding="utf-8"?>
<ds:datastoreItem xmlns:ds="http://schemas.openxmlformats.org/officeDocument/2006/customXml" ds:itemID="{DF84EA8E-B8EF-49D5-93CA-A528376C00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d2eb112-2dc8-469e-8841-caa837ccbd6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151A72E-6287-4B07-9075-82AC74A30D85}">
  <ds:schemaRefs>
    <ds:schemaRef ds:uri="http://schemas.microsoft.com/office/2006/metadata/properties"/>
    <ds:schemaRef ds:uri="http://purl.org/dc/elements/1.1/"/>
    <ds:schemaRef ds:uri="http://www.w3.org/XML/1998/namespace"/>
    <ds:schemaRef ds:uri="http://schemas.openxmlformats.org/package/2006/metadata/core-properties"/>
    <ds:schemaRef ds:uri="http://purl.org/dc/dcmitype/"/>
    <ds:schemaRef ds:uri="http://schemas.microsoft.com/office/2006/documentManagement/types"/>
    <ds:schemaRef ds:uri="http://purl.org/dc/terms/"/>
    <ds:schemaRef ds:uri="http://schemas.microsoft.com/office/infopath/2007/PartnerControls"/>
    <ds:schemaRef ds:uri="7ef77d93-8a59-46e7-8bcf-8b6902969bd8"/>
  </ds:schemaRefs>
</ds:datastoreItem>
</file>

<file path=docProps/app.xml><?xml version="1.0" encoding="utf-8"?>
<Properties xmlns="http://schemas.openxmlformats.org/officeDocument/2006/extended-properties" xmlns:vt="http://schemas.openxmlformats.org/officeDocument/2006/docPropsVTypes">
  <Template/>
  <TotalTime>5147</TotalTime>
  <Words>289</Words>
  <Application>Microsoft Office PowerPoint</Application>
  <PresentationFormat>Custom</PresentationFormat>
  <Paragraphs>44</Paragraphs>
  <Slides>9</Slides>
  <Notes>0</Notes>
  <HiddenSlides>0</HiddenSlides>
  <MMClips>0</MMClips>
  <ScaleCrop>false</ScaleCrop>
  <HeadingPairs>
    <vt:vector size="6" baseType="variant">
      <vt:variant>
        <vt:lpstr>Fonts Used</vt:lpstr>
      </vt:variant>
      <vt:variant>
        <vt:i4>6</vt:i4>
      </vt:variant>
      <vt:variant>
        <vt:lpstr>Theme</vt:lpstr>
      </vt:variant>
      <vt:variant>
        <vt:i4>6</vt:i4>
      </vt:variant>
      <vt:variant>
        <vt:lpstr>Slide Titles</vt:lpstr>
      </vt:variant>
      <vt:variant>
        <vt:i4>9</vt:i4>
      </vt:variant>
    </vt:vector>
  </HeadingPairs>
  <TitlesOfParts>
    <vt:vector size="21" baseType="lpstr">
      <vt:lpstr>Arial</vt:lpstr>
      <vt:lpstr>Calibiri</vt:lpstr>
      <vt:lpstr>Calibri</vt:lpstr>
      <vt:lpstr>Calibri Light</vt:lpstr>
      <vt:lpstr>Tahoma</vt:lpstr>
      <vt:lpstr>Wingdings</vt:lpstr>
      <vt:lpstr>PPT-Template-20-07</vt:lpstr>
      <vt:lpstr>1_Custom Design</vt:lpstr>
      <vt:lpstr>Custom Design</vt:lpstr>
      <vt:lpstr>2_Custom Design</vt:lpstr>
      <vt:lpstr>4_Custom Design</vt:lpstr>
      <vt:lpstr>1_PPT-Template-250516</vt:lpstr>
      <vt:lpstr>Salesforce Solution for Interview Questions Picker Tool (Phase – 2)</vt:lpstr>
      <vt:lpstr>PowerPoint Presentation</vt:lpstr>
      <vt:lpstr>Context</vt:lpstr>
      <vt:lpstr>Scope</vt:lpstr>
      <vt:lpstr>Requirements/Features</vt:lpstr>
      <vt:lpstr>WBS (Work Breakdown Structure) Details</vt:lpstr>
      <vt:lpstr>Show and Tell Timeline</vt:lpstr>
      <vt:lpstr>Design Architecture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Mitesh Sharma</dc:creator>
  <cp:lastModifiedBy>Sri Satya Adhikarla</cp:lastModifiedBy>
  <cp:revision>224</cp:revision>
  <dcterms:created xsi:type="dcterms:W3CDTF">2017-12-19T07:06:38Z</dcterms:created>
  <dcterms:modified xsi:type="dcterms:W3CDTF">2021-02-10T15:35:18Z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910615</vt:lpwstr>
  </property>
  <property fmtid="{D5CDD505-2E9C-101B-9397-08002B2CF9AE}" pid="3" name="NXPowerLiteSettings">
    <vt:lpwstr>F7000400038000</vt:lpwstr>
  </property>
  <property fmtid="{D5CDD505-2E9C-101B-9397-08002B2CF9AE}" pid="4" name="NXPowerLiteVersion">
    <vt:lpwstr>D7.0.6</vt:lpwstr>
  </property>
  <property fmtid="{D5CDD505-2E9C-101B-9397-08002B2CF9AE}" pid="5" name="ContentTypeId">
    <vt:lpwstr>0x010100A422FC35E0C86841A2DB30C1285BDC2D</vt:lpwstr>
  </property>
</Properties>
</file>

<file path=docProps/thumbnail.jpeg>
</file>